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66" r:id="rId5"/>
    <p:sldId id="296" r:id="rId6"/>
    <p:sldId id="297" r:id="rId7"/>
    <p:sldId id="298" r:id="rId8"/>
    <p:sldId id="299" r:id="rId9"/>
    <p:sldId id="320" r:id="rId10"/>
    <p:sldId id="301" r:id="rId11"/>
    <p:sldId id="314" r:id="rId12"/>
    <p:sldId id="302" r:id="rId13"/>
    <p:sldId id="316" r:id="rId14"/>
    <p:sldId id="308" r:id="rId15"/>
    <p:sldId id="309" r:id="rId16"/>
    <p:sldId id="310" r:id="rId17"/>
    <p:sldId id="311" r:id="rId18"/>
    <p:sldId id="317" r:id="rId19"/>
    <p:sldId id="313" r:id="rId20"/>
    <p:sldId id="321" r:id="rId21"/>
    <p:sldId id="332" r:id="rId22"/>
    <p:sldId id="322" r:id="rId23"/>
    <p:sldId id="323" r:id="rId24"/>
    <p:sldId id="325" r:id="rId25"/>
    <p:sldId id="333" r:id="rId26"/>
    <p:sldId id="334" r:id="rId27"/>
    <p:sldId id="326" r:id="rId28"/>
    <p:sldId id="327" r:id="rId29"/>
    <p:sldId id="329" r:id="rId30"/>
    <p:sldId id="330" r:id="rId31"/>
    <p:sldId id="331" r:id="rId32"/>
    <p:sldId id="335" r:id="rId33"/>
    <p:sldId id="30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FFCC00"/>
    <a:srgbClr val="C51D1D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D3987D-6BFA-478C-AE68-D06861B74FEB}" v="1101" dt="2024-06-05T13:09:34.655"/>
    <p1510:client id="{9A235968-DDDF-450F-B99E-525304254B8A}" v="33" dt="2024-06-05T00:05:10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455" autoAdjust="0"/>
  </p:normalViewPr>
  <p:slideViewPr>
    <p:cSldViewPr snapToGrid="0">
      <p:cViewPr varScale="1">
        <p:scale>
          <a:sx n="82" d="100"/>
          <a:sy n="82" d="100"/>
        </p:scale>
        <p:origin x="16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hlina Borradaile [tab22]" userId="28c2686d-6dba-4b59-83e0-8947529fc101" providerId="ADAL" clId="{79D3987D-6BFA-478C-AE68-D06861B74FEB}"/>
    <pc:docChg chg="undo custSel addSld delSld modSld sldOrd">
      <pc:chgData name="Tahlina Borradaile [tab22]" userId="28c2686d-6dba-4b59-83e0-8947529fc101" providerId="ADAL" clId="{79D3987D-6BFA-478C-AE68-D06861B74FEB}" dt="2024-06-05T13:29:18.827" v="5825" actId="1037"/>
      <pc:docMkLst>
        <pc:docMk/>
      </pc:docMkLst>
      <pc:sldChg chg="modSp mod">
        <pc:chgData name="Tahlina Borradaile [tab22]" userId="28c2686d-6dba-4b59-83e0-8947529fc101" providerId="ADAL" clId="{79D3987D-6BFA-478C-AE68-D06861B74FEB}" dt="2024-06-05T13:29:18.827" v="5825" actId="1037"/>
        <pc:sldMkLst>
          <pc:docMk/>
          <pc:sldMk cId="1444102896" sldId="266"/>
        </pc:sldMkLst>
        <pc:spChg chg="mod">
          <ac:chgData name="Tahlina Borradaile [tab22]" userId="28c2686d-6dba-4b59-83e0-8947529fc101" providerId="ADAL" clId="{79D3987D-6BFA-478C-AE68-D06861B74FEB}" dt="2024-06-05T13:29:18.827" v="5825" actId="1037"/>
          <ac:spMkLst>
            <pc:docMk/>
            <pc:sldMk cId="1444102896" sldId="266"/>
            <ac:spMk id="7" creationId="{738EC688-7670-E3AB-D05B-5DC20B8E6129}"/>
          </ac:spMkLst>
        </pc:spChg>
        <pc:graphicFrameChg chg="modGraphic">
          <ac:chgData name="Tahlina Borradaile [tab22]" userId="28c2686d-6dba-4b59-83e0-8947529fc101" providerId="ADAL" clId="{79D3987D-6BFA-478C-AE68-D06861B74FEB}" dt="2024-06-05T13:28:34.504" v="5798" actId="20577"/>
          <ac:graphicFrameMkLst>
            <pc:docMk/>
            <pc:sldMk cId="1444102896" sldId="266"/>
            <ac:graphicFrameMk id="8" creationId="{34A069B5-357B-FA35-D7BA-1317D0AEE1E8}"/>
          </ac:graphicFrameMkLst>
        </pc:graphicFrameChg>
      </pc:sldChg>
      <pc:sldChg chg="del mod modShow">
        <pc:chgData name="Tahlina Borradaile [tab22]" userId="28c2686d-6dba-4b59-83e0-8947529fc101" providerId="ADAL" clId="{79D3987D-6BFA-478C-AE68-D06861B74FEB}" dt="2024-06-03T15:05:20.030" v="1" actId="47"/>
        <pc:sldMkLst>
          <pc:docMk/>
          <pc:sldMk cId="1817174277" sldId="291"/>
        </pc:sldMkLst>
      </pc:sldChg>
      <pc:sldChg chg="del">
        <pc:chgData name="Tahlina Borradaile [tab22]" userId="28c2686d-6dba-4b59-83e0-8947529fc101" providerId="ADAL" clId="{79D3987D-6BFA-478C-AE68-D06861B74FEB}" dt="2024-06-03T15:05:22.530" v="2" actId="47"/>
        <pc:sldMkLst>
          <pc:docMk/>
          <pc:sldMk cId="747179881" sldId="292"/>
        </pc:sldMkLst>
      </pc:sldChg>
      <pc:sldChg chg="del">
        <pc:chgData name="Tahlina Borradaile [tab22]" userId="28c2686d-6dba-4b59-83e0-8947529fc101" providerId="ADAL" clId="{79D3987D-6BFA-478C-AE68-D06861B74FEB}" dt="2024-06-03T15:05:26.980" v="3" actId="47"/>
        <pc:sldMkLst>
          <pc:docMk/>
          <pc:sldMk cId="2996020731" sldId="293"/>
        </pc:sldMkLst>
      </pc:sldChg>
      <pc:sldChg chg="del">
        <pc:chgData name="Tahlina Borradaile [tab22]" userId="28c2686d-6dba-4b59-83e0-8947529fc101" providerId="ADAL" clId="{79D3987D-6BFA-478C-AE68-D06861B74FEB}" dt="2024-06-03T15:05:27.811" v="4" actId="47"/>
        <pc:sldMkLst>
          <pc:docMk/>
          <pc:sldMk cId="3042019166" sldId="294"/>
        </pc:sldMkLst>
      </pc:sldChg>
      <pc:sldChg chg="del">
        <pc:chgData name="Tahlina Borradaile [tab22]" userId="28c2686d-6dba-4b59-83e0-8947529fc101" providerId="ADAL" clId="{79D3987D-6BFA-478C-AE68-D06861B74FEB}" dt="2024-06-03T15:05:30.663" v="5" actId="47"/>
        <pc:sldMkLst>
          <pc:docMk/>
          <pc:sldMk cId="1457523057" sldId="295"/>
        </pc:sldMkLst>
      </pc:sldChg>
      <pc:sldChg chg="modNotesTx">
        <pc:chgData name="Tahlina Borradaile [tab22]" userId="28c2686d-6dba-4b59-83e0-8947529fc101" providerId="ADAL" clId="{79D3987D-6BFA-478C-AE68-D06861B74FEB}" dt="2024-06-05T12:56:52.251" v="5240" actId="20577"/>
        <pc:sldMkLst>
          <pc:docMk/>
          <pc:sldMk cId="1341050189" sldId="296"/>
        </pc:sldMkLst>
      </pc:sldChg>
      <pc:sldChg chg="modNotesTx">
        <pc:chgData name="Tahlina Borradaile [tab22]" userId="28c2686d-6dba-4b59-83e0-8947529fc101" providerId="ADAL" clId="{79D3987D-6BFA-478C-AE68-D06861B74FEB}" dt="2024-06-05T12:58:46.538" v="5264" actId="20577"/>
        <pc:sldMkLst>
          <pc:docMk/>
          <pc:sldMk cId="2890302747" sldId="297"/>
        </pc:sldMkLst>
      </pc:sldChg>
      <pc:sldChg chg="modNotesTx">
        <pc:chgData name="Tahlina Borradaile [tab22]" userId="28c2686d-6dba-4b59-83e0-8947529fc101" providerId="ADAL" clId="{79D3987D-6BFA-478C-AE68-D06861B74FEB}" dt="2024-06-05T13:00:11.033" v="5294" actId="20577"/>
        <pc:sldMkLst>
          <pc:docMk/>
          <pc:sldMk cId="2727582306" sldId="298"/>
        </pc:sldMkLst>
      </pc:sldChg>
      <pc:sldChg chg="modNotesTx">
        <pc:chgData name="Tahlina Borradaile [tab22]" userId="28c2686d-6dba-4b59-83e0-8947529fc101" providerId="ADAL" clId="{79D3987D-6BFA-478C-AE68-D06861B74FEB}" dt="2024-06-05T13:01:04.848" v="5322" actId="20577"/>
        <pc:sldMkLst>
          <pc:docMk/>
          <pc:sldMk cId="1848129690" sldId="299"/>
        </pc:sldMkLst>
      </pc:sldChg>
      <pc:sldChg chg="modNotesTx">
        <pc:chgData name="Tahlina Borradaile [tab22]" userId="28c2686d-6dba-4b59-83e0-8947529fc101" providerId="ADAL" clId="{79D3987D-6BFA-478C-AE68-D06861B74FEB}" dt="2024-06-05T13:02:13.596" v="5410" actId="6549"/>
        <pc:sldMkLst>
          <pc:docMk/>
          <pc:sldMk cId="1902079135" sldId="301"/>
        </pc:sldMkLst>
      </pc:sldChg>
      <pc:sldChg chg="modSp mod modNotesTx">
        <pc:chgData name="Tahlina Borradaile [tab22]" userId="28c2686d-6dba-4b59-83e0-8947529fc101" providerId="ADAL" clId="{79D3987D-6BFA-478C-AE68-D06861B74FEB}" dt="2024-06-05T13:18:38.438" v="5794"/>
        <pc:sldMkLst>
          <pc:docMk/>
          <pc:sldMk cId="2879372389" sldId="306"/>
        </pc:sldMkLst>
        <pc:spChg chg="mod">
          <ac:chgData name="Tahlina Borradaile [tab22]" userId="28c2686d-6dba-4b59-83e0-8947529fc101" providerId="ADAL" clId="{79D3987D-6BFA-478C-AE68-D06861B74FEB}" dt="2024-06-05T13:18:30.421" v="5793" actId="404"/>
          <ac:spMkLst>
            <pc:docMk/>
            <pc:sldMk cId="2879372389" sldId="306"/>
            <ac:spMk id="3" creationId="{BEC6CEF6-909F-5CD2-A382-024AFD00B265}"/>
          </ac:spMkLst>
        </pc:spChg>
        <pc:spChg chg="mod">
          <ac:chgData name="Tahlina Borradaile [tab22]" userId="28c2686d-6dba-4b59-83e0-8947529fc101" providerId="ADAL" clId="{79D3987D-6BFA-478C-AE68-D06861B74FEB}" dt="2024-06-05T11:35:59.015" v="4312" actId="1076"/>
          <ac:spMkLst>
            <pc:docMk/>
            <pc:sldMk cId="2879372389" sldId="306"/>
            <ac:spMk id="17" creationId="{975777E8-F262-8BA5-5E94-F9AAB84771CC}"/>
          </ac:spMkLst>
        </pc:spChg>
      </pc:sldChg>
      <pc:sldChg chg="modNotesTx">
        <pc:chgData name="Tahlina Borradaile [tab22]" userId="28c2686d-6dba-4b59-83e0-8947529fc101" providerId="ADAL" clId="{79D3987D-6BFA-478C-AE68-D06861B74FEB}" dt="2024-06-05T13:04:51.195" v="5440" actId="6549"/>
        <pc:sldMkLst>
          <pc:docMk/>
          <pc:sldMk cId="2351450460" sldId="308"/>
        </pc:sldMkLst>
      </pc:sldChg>
      <pc:sldChg chg="modNotesTx">
        <pc:chgData name="Tahlina Borradaile [tab22]" userId="28c2686d-6dba-4b59-83e0-8947529fc101" providerId="ADAL" clId="{79D3987D-6BFA-478C-AE68-D06861B74FEB}" dt="2024-06-05T13:05:16.107" v="5441" actId="20577"/>
        <pc:sldMkLst>
          <pc:docMk/>
          <pc:sldMk cId="3538320265" sldId="309"/>
        </pc:sldMkLst>
      </pc:sldChg>
      <pc:sldChg chg="addSp delSp modSp mod modNotesTx">
        <pc:chgData name="Tahlina Borradaile [tab22]" userId="28c2686d-6dba-4b59-83e0-8947529fc101" providerId="ADAL" clId="{79D3987D-6BFA-478C-AE68-D06861B74FEB}" dt="2024-06-05T13:06:38.144" v="5457" actId="20577"/>
        <pc:sldMkLst>
          <pc:docMk/>
          <pc:sldMk cId="810969306" sldId="311"/>
        </pc:sldMkLst>
        <pc:spChg chg="mod">
          <ac:chgData name="Tahlina Borradaile [tab22]" userId="28c2686d-6dba-4b59-83e0-8947529fc101" providerId="ADAL" clId="{79D3987D-6BFA-478C-AE68-D06861B74FEB}" dt="2024-06-05T12:20:04.603" v="5085" actId="20577"/>
          <ac:spMkLst>
            <pc:docMk/>
            <pc:sldMk cId="810969306" sldId="311"/>
            <ac:spMk id="3" creationId="{3E02FFA7-62B5-8FA1-2575-594DCACA745D}"/>
          </ac:spMkLst>
        </pc:spChg>
        <pc:picChg chg="del">
          <ac:chgData name="Tahlina Borradaile [tab22]" userId="28c2686d-6dba-4b59-83e0-8947529fc101" providerId="ADAL" clId="{79D3987D-6BFA-478C-AE68-D06861B74FEB}" dt="2024-06-05T11:52:33.028" v="4870" actId="478"/>
          <ac:picMkLst>
            <pc:docMk/>
            <pc:sldMk cId="810969306" sldId="311"/>
            <ac:picMk id="5" creationId="{3129ED44-4A9E-B81B-54CB-6EBEF0B60CA7}"/>
          </ac:picMkLst>
        </pc:picChg>
        <pc:picChg chg="add mod">
          <ac:chgData name="Tahlina Borradaile [tab22]" userId="28c2686d-6dba-4b59-83e0-8947529fc101" providerId="ADAL" clId="{79D3987D-6BFA-478C-AE68-D06861B74FEB}" dt="2024-06-05T12:21:45.132" v="5093" actId="1076"/>
          <ac:picMkLst>
            <pc:docMk/>
            <pc:sldMk cId="810969306" sldId="311"/>
            <ac:picMk id="8" creationId="{EFAC27F3-8593-2C21-09FE-3E781E17BEC9}"/>
          </ac:picMkLst>
        </pc:picChg>
      </pc:sldChg>
      <pc:sldChg chg="addSp delSp modSp mod modNotesTx">
        <pc:chgData name="Tahlina Borradaile [tab22]" userId="28c2686d-6dba-4b59-83e0-8947529fc101" providerId="ADAL" clId="{79D3987D-6BFA-478C-AE68-D06861B74FEB}" dt="2024-06-05T11:40:40.219" v="4451" actId="1076"/>
        <pc:sldMkLst>
          <pc:docMk/>
          <pc:sldMk cId="3960658883" sldId="313"/>
        </pc:sldMkLst>
        <pc:spChg chg="del">
          <ac:chgData name="Tahlina Borradaile [tab22]" userId="28c2686d-6dba-4b59-83e0-8947529fc101" providerId="ADAL" clId="{79D3987D-6BFA-478C-AE68-D06861B74FEB}" dt="2024-06-05T11:38:24.997" v="4332" actId="478"/>
          <ac:spMkLst>
            <pc:docMk/>
            <pc:sldMk cId="3960658883" sldId="313"/>
            <ac:spMk id="2" creationId="{7F6A851B-F0BD-C9B0-CF3D-33C62CDCDEE0}"/>
          </ac:spMkLst>
        </pc:spChg>
        <pc:spChg chg="mod">
          <ac:chgData name="Tahlina Borradaile [tab22]" userId="28c2686d-6dba-4b59-83e0-8947529fc101" providerId="ADAL" clId="{79D3987D-6BFA-478C-AE68-D06861B74FEB}" dt="2024-06-05T11:39:18.025" v="4383" actId="20577"/>
          <ac:spMkLst>
            <pc:docMk/>
            <pc:sldMk cId="3960658883" sldId="313"/>
            <ac:spMk id="4" creationId="{73CFF33D-9A26-1A3F-4A57-1094A29E237C}"/>
          </ac:spMkLst>
        </pc:spChg>
        <pc:spChg chg="add mod">
          <ac:chgData name="Tahlina Borradaile [tab22]" userId="28c2686d-6dba-4b59-83e0-8947529fc101" providerId="ADAL" clId="{79D3987D-6BFA-478C-AE68-D06861B74FEB}" dt="2024-06-05T11:40:15.420" v="4439" actId="1076"/>
          <ac:spMkLst>
            <pc:docMk/>
            <pc:sldMk cId="3960658883" sldId="313"/>
            <ac:spMk id="6" creationId="{E56F1276-5146-0689-E2DD-38B33605745F}"/>
          </ac:spMkLst>
        </pc:spChg>
        <pc:spChg chg="mod ord">
          <ac:chgData name="Tahlina Borradaile [tab22]" userId="28c2686d-6dba-4b59-83e0-8947529fc101" providerId="ADAL" clId="{79D3987D-6BFA-478C-AE68-D06861B74FEB}" dt="2024-06-05T11:40:40.219" v="4451" actId="1076"/>
          <ac:spMkLst>
            <pc:docMk/>
            <pc:sldMk cId="3960658883" sldId="313"/>
            <ac:spMk id="9" creationId="{D6A0C66D-CAEC-E3C9-FF15-7E3733690C17}"/>
          </ac:spMkLst>
        </pc:spChg>
        <pc:picChg chg="add mod modCrop">
          <ac:chgData name="Tahlina Borradaile [tab22]" userId="28c2686d-6dba-4b59-83e0-8947529fc101" providerId="ADAL" clId="{79D3987D-6BFA-478C-AE68-D06861B74FEB}" dt="2024-06-05T11:39:43.626" v="4390" actId="1076"/>
          <ac:picMkLst>
            <pc:docMk/>
            <pc:sldMk cId="3960658883" sldId="313"/>
            <ac:picMk id="5" creationId="{02B2E056-5CCA-B657-B57F-40769974D431}"/>
          </ac:picMkLst>
        </pc:picChg>
        <pc:picChg chg="mod">
          <ac:chgData name="Tahlina Borradaile [tab22]" userId="28c2686d-6dba-4b59-83e0-8947529fc101" providerId="ADAL" clId="{79D3987D-6BFA-478C-AE68-D06861B74FEB}" dt="2024-06-05T11:38:06.133" v="4326" actId="1076"/>
          <ac:picMkLst>
            <pc:docMk/>
            <pc:sldMk cId="3960658883" sldId="313"/>
            <ac:picMk id="8" creationId="{F19FE9DE-1A6E-4626-1BD3-19CE21EE646A}"/>
          </ac:picMkLst>
        </pc:picChg>
      </pc:sldChg>
      <pc:sldChg chg="modNotesTx">
        <pc:chgData name="Tahlina Borradaile [tab22]" userId="28c2686d-6dba-4b59-83e0-8947529fc101" providerId="ADAL" clId="{79D3987D-6BFA-478C-AE68-D06861B74FEB}" dt="2024-06-05T13:03:24.635" v="5411" actId="20577"/>
        <pc:sldMkLst>
          <pc:docMk/>
          <pc:sldMk cId="1766859555" sldId="316"/>
        </pc:sldMkLst>
      </pc:sldChg>
      <pc:sldChg chg="addSp delSp modSp new del mod ord">
        <pc:chgData name="Tahlina Borradaile [tab22]" userId="28c2686d-6dba-4b59-83e0-8947529fc101" providerId="ADAL" clId="{79D3987D-6BFA-478C-AE68-D06861B74FEB}" dt="2024-06-05T12:49:18.838" v="5094" actId="2696"/>
        <pc:sldMkLst>
          <pc:docMk/>
          <pc:sldMk cId="812811460" sldId="318"/>
        </pc:sldMkLst>
        <pc:spChg chg="mod">
          <ac:chgData name="Tahlina Borradaile [tab22]" userId="28c2686d-6dba-4b59-83e0-8947529fc101" providerId="ADAL" clId="{79D3987D-6BFA-478C-AE68-D06861B74FEB}" dt="2024-06-03T15:09:06.788" v="45" actId="20577"/>
          <ac:spMkLst>
            <pc:docMk/>
            <pc:sldMk cId="812811460" sldId="318"/>
            <ac:spMk id="2" creationId="{D0620CD4-F118-FF7A-A96A-344EA3D0AB49}"/>
          </ac:spMkLst>
        </pc:spChg>
        <pc:spChg chg="del mod">
          <ac:chgData name="Tahlina Borradaile [tab22]" userId="28c2686d-6dba-4b59-83e0-8947529fc101" providerId="ADAL" clId="{79D3987D-6BFA-478C-AE68-D06861B74FEB}" dt="2024-06-03T15:11:54.570" v="51" actId="478"/>
          <ac:spMkLst>
            <pc:docMk/>
            <pc:sldMk cId="812811460" sldId="318"/>
            <ac:spMk id="3" creationId="{4A34FD38-2B3D-858F-5335-C0CBF657AD8A}"/>
          </ac:spMkLst>
        </pc:spChg>
        <pc:spChg chg="add mod">
          <ac:chgData name="Tahlina Borradaile [tab22]" userId="28c2686d-6dba-4b59-83e0-8947529fc101" providerId="ADAL" clId="{79D3987D-6BFA-478C-AE68-D06861B74FEB}" dt="2024-06-05T11:32:14.581" v="4082" actId="20577"/>
          <ac:spMkLst>
            <pc:docMk/>
            <pc:sldMk cId="812811460" sldId="318"/>
            <ac:spMk id="5" creationId="{B04666B2-65D6-E262-128A-A4FD51DF1AB4}"/>
          </ac:spMkLst>
        </pc:spChg>
        <pc:picChg chg="del mod">
          <ac:chgData name="Tahlina Borradaile [tab22]" userId="28c2686d-6dba-4b59-83e0-8947529fc101" providerId="ADAL" clId="{79D3987D-6BFA-478C-AE68-D06861B74FEB}" dt="2024-06-05T11:33:11.103" v="4098" actId="21"/>
          <ac:picMkLst>
            <pc:docMk/>
            <pc:sldMk cId="812811460" sldId="318"/>
            <ac:picMk id="3" creationId="{D732B066-8C83-7E3C-C150-97A1BCBB9E3D}"/>
          </ac:picMkLst>
        </pc:picChg>
        <pc:picChg chg="add mod">
          <ac:chgData name="Tahlina Borradaile [tab22]" userId="28c2686d-6dba-4b59-83e0-8947529fc101" providerId="ADAL" clId="{79D3987D-6BFA-478C-AE68-D06861B74FEB}" dt="2024-06-03T15:11:58.365" v="53" actId="1076"/>
          <ac:picMkLst>
            <pc:docMk/>
            <pc:sldMk cId="812811460" sldId="318"/>
            <ac:picMk id="7" creationId="{C5AA41EF-2C5C-DAE5-AA11-9FC7A507E11A}"/>
          </ac:picMkLst>
        </pc:picChg>
      </pc:sldChg>
      <pc:sldChg chg="addSp modSp mod modNotesTx">
        <pc:chgData name="Tahlina Borradaile [tab22]" userId="28c2686d-6dba-4b59-83e0-8947529fc101" providerId="ADAL" clId="{79D3987D-6BFA-478C-AE68-D06861B74FEB}" dt="2024-06-05T13:01:33.379" v="5402" actId="20577"/>
        <pc:sldMkLst>
          <pc:docMk/>
          <pc:sldMk cId="4199223687" sldId="320"/>
        </pc:sldMkLst>
        <pc:spChg chg="mod">
          <ac:chgData name="Tahlina Borradaile [tab22]" userId="28c2686d-6dba-4b59-83e0-8947529fc101" providerId="ADAL" clId="{79D3987D-6BFA-478C-AE68-D06861B74FEB}" dt="2024-06-05T12:51:00.702" v="5130" actId="207"/>
          <ac:spMkLst>
            <pc:docMk/>
            <pc:sldMk cId="4199223687" sldId="320"/>
            <ac:spMk id="12" creationId="{61D5140E-7F4A-89F8-EFB6-33538FE6B339}"/>
          </ac:spMkLst>
        </pc:spChg>
        <pc:picChg chg="add mod ord">
          <ac:chgData name="Tahlina Borradaile [tab22]" userId="28c2686d-6dba-4b59-83e0-8947529fc101" providerId="ADAL" clId="{79D3987D-6BFA-478C-AE68-D06861B74FEB}" dt="2024-06-05T12:52:50.372" v="5141" actId="29295"/>
          <ac:picMkLst>
            <pc:docMk/>
            <pc:sldMk cId="4199223687" sldId="320"/>
            <ac:picMk id="2" creationId="{52A667EE-B5EC-84C0-1247-70C7630FA986}"/>
          </ac:picMkLst>
        </pc:picChg>
        <pc:picChg chg="add mod modCrop">
          <ac:chgData name="Tahlina Borradaile [tab22]" userId="28c2686d-6dba-4b59-83e0-8947529fc101" providerId="ADAL" clId="{79D3987D-6BFA-478C-AE68-D06861B74FEB}" dt="2024-06-05T12:52:07.433" v="5136" actId="732"/>
          <ac:picMkLst>
            <pc:docMk/>
            <pc:sldMk cId="4199223687" sldId="320"/>
            <ac:picMk id="3" creationId="{2845BFD3-389C-22B9-CD91-0BB92ABC6720}"/>
          </ac:picMkLst>
        </pc:picChg>
      </pc:sldChg>
      <pc:sldChg chg="addSp modSp mod modNotesTx">
        <pc:chgData name="Tahlina Borradaile [tab22]" userId="28c2686d-6dba-4b59-83e0-8947529fc101" providerId="ADAL" clId="{79D3987D-6BFA-478C-AE68-D06861B74FEB}" dt="2024-06-05T13:07:45.672" v="5503" actId="20577"/>
        <pc:sldMkLst>
          <pc:docMk/>
          <pc:sldMk cId="3745177260" sldId="321"/>
        </pc:sldMkLst>
        <pc:spChg chg="mod">
          <ac:chgData name="Tahlina Borradaile [tab22]" userId="28c2686d-6dba-4b59-83e0-8947529fc101" providerId="ADAL" clId="{79D3987D-6BFA-478C-AE68-D06861B74FEB}" dt="2024-06-05T12:50:55.654" v="5129" actId="207"/>
          <ac:spMkLst>
            <pc:docMk/>
            <pc:sldMk cId="3745177260" sldId="321"/>
            <ac:spMk id="12" creationId="{61D5140E-7F4A-89F8-EFB6-33538FE6B339}"/>
          </ac:spMkLst>
        </pc:spChg>
        <pc:picChg chg="add mod">
          <ac:chgData name="Tahlina Borradaile [tab22]" userId="28c2686d-6dba-4b59-83e0-8947529fc101" providerId="ADAL" clId="{79D3987D-6BFA-478C-AE68-D06861B74FEB}" dt="2024-06-05T12:52:18.484" v="5137"/>
          <ac:picMkLst>
            <pc:docMk/>
            <pc:sldMk cId="3745177260" sldId="321"/>
            <ac:picMk id="2" creationId="{0576F99C-7187-7BB7-04BE-53B7971F2FAF}"/>
          </ac:picMkLst>
        </pc:picChg>
        <pc:picChg chg="add mod ord">
          <ac:chgData name="Tahlina Borradaile [tab22]" userId="28c2686d-6dba-4b59-83e0-8947529fc101" providerId="ADAL" clId="{79D3987D-6BFA-478C-AE68-D06861B74FEB}" dt="2024-06-05T12:52:43.686" v="5140" actId="29295"/>
          <ac:picMkLst>
            <pc:docMk/>
            <pc:sldMk cId="3745177260" sldId="321"/>
            <ac:picMk id="3" creationId="{D32CF7B6-640D-EEB0-482E-F580ABA9823F}"/>
          </ac:picMkLst>
        </pc:picChg>
      </pc:sldChg>
      <pc:sldChg chg="modNotesTx">
        <pc:chgData name="Tahlina Borradaile [tab22]" userId="28c2686d-6dba-4b59-83e0-8947529fc101" providerId="ADAL" clId="{79D3987D-6BFA-478C-AE68-D06861B74FEB}" dt="2024-06-05T11:44:25.876" v="4869" actId="20577"/>
        <pc:sldMkLst>
          <pc:docMk/>
          <pc:sldMk cId="3080006517" sldId="322"/>
        </pc:sldMkLst>
      </pc:sldChg>
      <pc:sldChg chg="modSp mod">
        <pc:chgData name="Tahlina Borradaile [tab22]" userId="28c2686d-6dba-4b59-83e0-8947529fc101" providerId="ADAL" clId="{79D3987D-6BFA-478C-AE68-D06861B74FEB}" dt="2024-06-05T10:36:19.440" v="252" actId="1076"/>
        <pc:sldMkLst>
          <pc:docMk/>
          <pc:sldMk cId="951813478" sldId="323"/>
        </pc:sldMkLst>
        <pc:spChg chg="mod">
          <ac:chgData name="Tahlina Borradaile [tab22]" userId="28c2686d-6dba-4b59-83e0-8947529fc101" providerId="ADAL" clId="{79D3987D-6BFA-478C-AE68-D06861B74FEB}" dt="2024-06-05T10:36:19.440" v="252" actId="1076"/>
          <ac:spMkLst>
            <pc:docMk/>
            <pc:sldMk cId="951813478" sldId="323"/>
            <ac:spMk id="14" creationId="{420590C0-369B-FE2B-C165-9DF2CB2500DC}"/>
          </ac:spMkLst>
        </pc:spChg>
        <pc:cxnChg chg="mod">
          <ac:chgData name="Tahlina Borradaile [tab22]" userId="28c2686d-6dba-4b59-83e0-8947529fc101" providerId="ADAL" clId="{79D3987D-6BFA-478C-AE68-D06861B74FEB}" dt="2024-06-05T10:36:19.440" v="252" actId="1076"/>
          <ac:cxnSpMkLst>
            <pc:docMk/>
            <pc:sldMk cId="951813478" sldId="323"/>
            <ac:cxnSpMk id="18" creationId="{5B8652C5-A235-DAC9-A8DD-004726F45CDD}"/>
          </ac:cxnSpMkLst>
        </pc:cxnChg>
      </pc:sldChg>
      <pc:sldChg chg="addSp modSp mod modAnim modNotesTx">
        <pc:chgData name="Tahlina Borradaile [tab22]" userId="28c2686d-6dba-4b59-83e0-8947529fc101" providerId="ADAL" clId="{79D3987D-6BFA-478C-AE68-D06861B74FEB}" dt="2024-06-05T13:12:11.068" v="5602" actId="6549"/>
        <pc:sldMkLst>
          <pc:docMk/>
          <pc:sldMk cId="1601818706" sldId="325"/>
        </pc:sldMkLst>
        <pc:spChg chg="add mod">
          <ac:chgData name="Tahlina Borradaile [tab22]" userId="28c2686d-6dba-4b59-83e0-8947529fc101" providerId="ADAL" clId="{79D3987D-6BFA-478C-AE68-D06861B74FEB}" dt="2024-06-05T11:03:24.914" v="1094" actId="1076"/>
          <ac:spMkLst>
            <pc:docMk/>
            <pc:sldMk cId="1601818706" sldId="325"/>
            <ac:spMk id="3" creationId="{F860EF4A-F799-6241-E36F-AE346DD5057F}"/>
          </ac:spMkLst>
        </pc:spChg>
        <pc:spChg chg="mod">
          <ac:chgData name="Tahlina Borradaile [tab22]" userId="28c2686d-6dba-4b59-83e0-8947529fc101" providerId="ADAL" clId="{79D3987D-6BFA-478C-AE68-D06861B74FEB}" dt="2024-06-05T11:03:27.706" v="1095" actId="1076"/>
          <ac:spMkLst>
            <pc:docMk/>
            <pc:sldMk cId="1601818706" sldId="325"/>
            <ac:spMk id="7" creationId="{6DA63353-DD75-FD79-05A4-644C3E69685F}"/>
          </ac:spMkLst>
        </pc:spChg>
        <pc:picChg chg="add mod">
          <ac:chgData name="Tahlina Borradaile [tab22]" userId="28c2686d-6dba-4b59-83e0-8947529fc101" providerId="ADAL" clId="{79D3987D-6BFA-478C-AE68-D06861B74FEB}" dt="2024-06-05T11:01:46.163" v="1021" actId="1076"/>
          <ac:picMkLst>
            <pc:docMk/>
            <pc:sldMk cId="1601818706" sldId="325"/>
            <ac:picMk id="2" creationId="{003DA2E0-D5D1-25D6-E297-547E9DE5CE3C}"/>
          </ac:picMkLst>
        </pc:picChg>
        <pc:picChg chg="mod">
          <ac:chgData name="Tahlina Borradaile [tab22]" userId="28c2686d-6dba-4b59-83e0-8947529fc101" providerId="ADAL" clId="{79D3987D-6BFA-478C-AE68-D06861B74FEB}" dt="2024-06-05T11:02:32.133" v="1032" actId="1076"/>
          <ac:picMkLst>
            <pc:docMk/>
            <pc:sldMk cId="1601818706" sldId="325"/>
            <ac:picMk id="5" creationId="{B3179F19-4665-810D-DC7B-3C447FB14105}"/>
          </ac:picMkLst>
        </pc:picChg>
        <pc:picChg chg="mod">
          <ac:chgData name="Tahlina Borradaile [tab22]" userId="28c2686d-6dba-4b59-83e0-8947529fc101" providerId="ADAL" clId="{79D3987D-6BFA-478C-AE68-D06861B74FEB}" dt="2024-06-05T11:02:38.131" v="1034" actId="1076"/>
          <ac:picMkLst>
            <pc:docMk/>
            <pc:sldMk cId="1601818706" sldId="325"/>
            <ac:picMk id="6" creationId="{87F19DEE-FFE7-E55B-CDE9-0712E38931C2}"/>
          </ac:picMkLst>
        </pc:picChg>
        <pc:picChg chg="add mod">
          <ac:chgData name="Tahlina Borradaile [tab22]" userId="28c2686d-6dba-4b59-83e0-8947529fc101" providerId="ADAL" clId="{79D3987D-6BFA-478C-AE68-D06861B74FEB}" dt="2024-06-05T11:02:12.060" v="1029" actId="1076"/>
          <ac:picMkLst>
            <pc:docMk/>
            <pc:sldMk cId="1601818706" sldId="325"/>
            <ac:picMk id="8" creationId="{1A468B5C-F532-382A-11D0-3AFAA24E0B4C}"/>
          </ac:picMkLst>
        </pc:picChg>
        <pc:picChg chg="add mod">
          <ac:chgData name="Tahlina Borradaile [tab22]" userId="28c2686d-6dba-4b59-83e0-8947529fc101" providerId="ADAL" clId="{79D3987D-6BFA-478C-AE68-D06861B74FEB}" dt="2024-06-05T11:02:15.246" v="1030" actId="1076"/>
          <ac:picMkLst>
            <pc:docMk/>
            <pc:sldMk cId="1601818706" sldId="325"/>
            <ac:picMk id="9" creationId="{DC2A5A2A-3634-4119-7EA4-4B26853BD16C}"/>
          </ac:picMkLst>
        </pc:picChg>
        <pc:picChg chg="add mod">
          <ac:chgData name="Tahlina Borradaile [tab22]" userId="28c2686d-6dba-4b59-83e0-8947529fc101" providerId="ADAL" clId="{79D3987D-6BFA-478C-AE68-D06861B74FEB}" dt="2024-06-05T11:02:23.259" v="1031" actId="1076"/>
          <ac:picMkLst>
            <pc:docMk/>
            <pc:sldMk cId="1601818706" sldId="325"/>
            <ac:picMk id="10" creationId="{56EAB53A-8697-6AD3-7307-C2985D2F3B39}"/>
          </ac:picMkLst>
        </pc:picChg>
      </pc:sldChg>
      <pc:sldChg chg="modSp mod modAnim modNotesTx">
        <pc:chgData name="Tahlina Borradaile [tab22]" userId="28c2686d-6dba-4b59-83e0-8947529fc101" providerId="ADAL" clId="{79D3987D-6BFA-478C-AE68-D06861B74FEB}" dt="2024-06-05T12:50:23.425" v="5114"/>
        <pc:sldMkLst>
          <pc:docMk/>
          <pc:sldMk cId="2653510738" sldId="326"/>
        </pc:sldMkLst>
        <pc:picChg chg="mod">
          <ac:chgData name="Tahlina Borradaile [tab22]" userId="28c2686d-6dba-4b59-83e0-8947529fc101" providerId="ADAL" clId="{79D3987D-6BFA-478C-AE68-D06861B74FEB}" dt="2024-06-05T10:36:40.163" v="258" actId="1076"/>
          <ac:picMkLst>
            <pc:docMk/>
            <pc:sldMk cId="2653510738" sldId="326"/>
            <ac:picMk id="5" creationId="{B3179F19-4665-810D-DC7B-3C447FB14105}"/>
          </ac:picMkLst>
        </pc:picChg>
      </pc:sldChg>
      <pc:sldChg chg="modSp mod modAnim modNotesTx">
        <pc:chgData name="Tahlina Borradaile [tab22]" userId="28c2686d-6dba-4b59-83e0-8947529fc101" providerId="ADAL" clId="{79D3987D-6BFA-478C-AE68-D06861B74FEB}" dt="2024-06-05T13:13:52.446" v="5653" actId="20577"/>
        <pc:sldMkLst>
          <pc:docMk/>
          <pc:sldMk cId="998639876" sldId="327"/>
        </pc:sldMkLst>
        <pc:spChg chg="mod">
          <ac:chgData name="Tahlina Borradaile [tab22]" userId="28c2686d-6dba-4b59-83e0-8947529fc101" providerId="ADAL" clId="{79D3987D-6BFA-478C-AE68-D06861B74FEB}" dt="2024-06-05T12:50:16.629" v="5112" actId="1076"/>
          <ac:spMkLst>
            <pc:docMk/>
            <pc:sldMk cId="998639876" sldId="327"/>
            <ac:spMk id="9" creationId="{0CEA2264-855D-71BD-459A-2691DF9E5E4F}"/>
          </ac:spMkLst>
        </pc:spChg>
        <pc:picChg chg="mod">
          <ac:chgData name="Tahlina Borradaile [tab22]" userId="28c2686d-6dba-4b59-83e0-8947529fc101" providerId="ADAL" clId="{79D3987D-6BFA-478C-AE68-D06861B74FEB}" dt="2024-06-05T12:53:17.516" v="5142" actId="14100"/>
          <ac:picMkLst>
            <pc:docMk/>
            <pc:sldMk cId="998639876" sldId="327"/>
            <ac:picMk id="6" creationId="{4FB80647-8657-0777-DDAB-826B7EFB3B5C}"/>
          </ac:picMkLst>
        </pc:picChg>
      </pc:sldChg>
      <pc:sldChg chg="del">
        <pc:chgData name="Tahlina Borradaile [tab22]" userId="28c2686d-6dba-4b59-83e0-8947529fc101" providerId="ADAL" clId="{79D3987D-6BFA-478C-AE68-D06861B74FEB}" dt="2024-06-05T11:13:23.914" v="2472" actId="2696"/>
        <pc:sldMkLst>
          <pc:docMk/>
          <pc:sldMk cId="1745826994" sldId="328"/>
        </pc:sldMkLst>
      </pc:sldChg>
      <pc:sldChg chg="modSp mod modAnim modNotesTx">
        <pc:chgData name="Tahlina Borradaile [tab22]" userId="28c2686d-6dba-4b59-83e0-8947529fc101" providerId="ADAL" clId="{79D3987D-6BFA-478C-AE68-D06861B74FEB}" dt="2024-06-05T13:14:33.927" v="5658" actId="20577"/>
        <pc:sldMkLst>
          <pc:docMk/>
          <pc:sldMk cId="2690140343" sldId="329"/>
        </pc:sldMkLst>
        <pc:spChg chg="mod">
          <ac:chgData name="Tahlina Borradaile [tab22]" userId="28c2686d-6dba-4b59-83e0-8947529fc101" providerId="ADAL" clId="{79D3987D-6BFA-478C-AE68-D06861B74FEB}" dt="2024-06-05T12:49:52.918" v="5100" actId="1076"/>
          <ac:spMkLst>
            <pc:docMk/>
            <pc:sldMk cId="2690140343" sldId="329"/>
            <ac:spMk id="13" creationId="{27BBA38A-C2B8-2132-12E4-3609707D14BB}"/>
          </ac:spMkLst>
        </pc:spChg>
        <pc:picChg chg="mod">
          <ac:chgData name="Tahlina Borradaile [tab22]" userId="28c2686d-6dba-4b59-83e0-8947529fc101" providerId="ADAL" clId="{79D3987D-6BFA-478C-AE68-D06861B74FEB}" dt="2024-06-05T12:50:01.940" v="5108" actId="1035"/>
          <ac:picMkLst>
            <pc:docMk/>
            <pc:sldMk cId="2690140343" sldId="329"/>
            <ac:picMk id="11" creationId="{BE24F102-414E-A1FD-BCEC-AC992A1110F7}"/>
          </ac:picMkLst>
        </pc:picChg>
      </pc:sldChg>
      <pc:sldChg chg="addSp modSp mod modAnim modNotesTx">
        <pc:chgData name="Tahlina Borradaile [tab22]" userId="28c2686d-6dba-4b59-83e0-8947529fc101" providerId="ADAL" clId="{79D3987D-6BFA-478C-AE68-D06861B74FEB}" dt="2024-06-05T13:15:20.845" v="5675" actId="20577"/>
        <pc:sldMkLst>
          <pc:docMk/>
          <pc:sldMk cId="2321017782" sldId="330"/>
        </pc:sldMkLst>
        <pc:spChg chg="add mod">
          <ac:chgData name="Tahlina Borradaile [tab22]" userId="28c2686d-6dba-4b59-83e0-8947529fc101" providerId="ADAL" clId="{79D3987D-6BFA-478C-AE68-D06861B74FEB}" dt="2024-06-05T12:49:45.012" v="5098" actId="1076"/>
          <ac:spMkLst>
            <pc:docMk/>
            <pc:sldMk cId="2321017782" sldId="330"/>
            <ac:spMk id="5" creationId="{A404EAE6-FE2A-E6A5-6863-78D382A5F5D0}"/>
          </ac:spMkLst>
        </pc:spChg>
        <pc:spChg chg="mod">
          <ac:chgData name="Tahlina Borradaile [tab22]" userId="28c2686d-6dba-4b59-83e0-8947529fc101" providerId="ADAL" clId="{79D3987D-6BFA-478C-AE68-D06861B74FEB}" dt="2024-06-05T12:49:41.317" v="5097" actId="1076"/>
          <ac:spMkLst>
            <pc:docMk/>
            <pc:sldMk cId="2321017782" sldId="330"/>
            <ac:spMk id="6" creationId="{598E165E-9CF0-65F3-07F2-D85507DC3818}"/>
          </ac:spMkLst>
        </pc:spChg>
      </pc:sldChg>
      <pc:sldChg chg="addSp modSp mod modAnim modNotesTx">
        <pc:chgData name="Tahlina Borradaile [tab22]" userId="28c2686d-6dba-4b59-83e0-8947529fc101" providerId="ADAL" clId="{79D3987D-6BFA-478C-AE68-D06861B74FEB}" dt="2024-06-05T13:16:00.150" v="5689" actId="33524"/>
        <pc:sldMkLst>
          <pc:docMk/>
          <pc:sldMk cId="4011709430" sldId="331"/>
        </pc:sldMkLst>
        <pc:spChg chg="add mod">
          <ac:chgData name="Tahlina Borradaile [tab22]" userId="28c2686d-6dba-4b59-83e0-8947529fc101" providerId="ADAL" clId="{79D3987D-6BFA-478C-AE68-D06861B74FEB}" dt="2024-06-05T11:26:37.821" v="3373" actId="20577"/>
          <ac:spMkLst>
            <pc:docMk/>
            <pc:sldMk cId="4011709430" sldId="331"/>
            <ac:spMk id="2" creationId="{A6B1BF21-1CAF-13BA-8617-00F7B353E180}"/>
          </ac:spMkLst>
        </pc:spChg>
        <pc:spChg chg="mod">
          <ac:chgData name="Tahlina Borradaile [tab22]" userId="28c2686d-6dba-4b59-83e0-8947529fc101" providerId="ADAL" clId="{79D3987D-6BFA-478C-AE68-D06861B74FEB}" dt="2024-06-04T23:01:57.564" v="65" actId="20577"/>
          <ac:spMkLst>
            <pc:docMk/>
            <pc:sldMk cId="4011709430" sldId="331"/>
            <ac:spMk id="4" creationId="{73CFF33D-9A26-1A3F-4A57-1094A29E237C}"/>
          </ac:spMkLst>
        </pc:spChg>
        <pc:picChg chg="mod">
          <ac:chgData name="Tahlina Borradaile [tab22]" userId="28c2686d-6dba-4b59-83e0-8947529fc101" providerId="ADAL" clId="{79D3987D-6BFA-478C-AE68-D06861B74FEB}" dt="2024-06-05T11:26:42.591" v="3374" actId="1076"/>
          <ac:picMkLst>
            <pc:docMk/>
            <pc:sldMk cId="4011709430" sldId="331"/>
            <ac:picMk id="8" creationId="{AB63BDEF-0A03-FD8D-9056-E8B9B3867D6D}"/>
          </ac:picMkLst>
        </pc:picChg>
      </pc:sldChg>
      <pc:sldChg chg="modSp add mod ord modNotesTx">
        <pc:chgData name="Tahlina Borradaile [tab22]" userId="28c2686d-6dba-4b59-83e0-8947529fc101" providerId="ADAL" clId="{79D3987D-6BFA-478C-AE68-D06861B74FEB}" dt="2024-06-05T13:08:04.032" v="5517" actId="20577"/>
        <pc:sldMkLst>
          <pc:docMk/>
          <pc:sldMk cId="4190280348" sldId="332"/>
        </pc:sldMkLst>
        <pc:spChg chg="mod">
          <ac:chgData name="Tahlina Borradaile [tab22]" userId="28c2686d-6dba-4b59-83e0-8947529fc101" providerId="ADAL" clId="{79D3987D-6BFA-478C-AE68-D06861B74FEB}" dt="2024-06-05T12:54:13.159" v="5144" actId="20577"/>
          <ac:spMkLst>
            <pc:docMk/>
            <pc:sldMk cId="4190280348" sldId="332"/>
            <ac:spMk id="2" creationId="{7F6A851B-F0BD-C9B0-CF3D-33C62CDCDEE0}"/>
          </ac:spMkLst>
        </pc:spChg>
      </pc:sldChg>
      <pc:sldChg chg="addSp delSp modSp add mod ord modNotesTx">
        <pc:chgData name="Tahlina Borradaile [tab22]" userId="28c2686d-6dba-4b59-83e0-8947529fc101" providerId="ADAL" clId="{79D3987D-6BFA-478C-AE68-D06861B74FEB}" dt="2024-06-05T13:13:12.687" v="5612" actId="20577"/>
        <pc:sldMkLst>
          <pc:docMk/>
          <pc:sldMk cId="4129054503" sldId="333"/>
        </pc:sldMkLst>
        <pc:spChg chg="mod">
          <ac:chgData name="Tahlina Borradaile [tab22]" userId="28c2686d-6dba-4b59-83e0-8947529fc101" providerId="ADAL" clId="{79D3987D-6BFA-478C-AE68-D06861B74FEB}" dt="2024-06-05T12:50:41.502" v="5128" actId="20577"/>
          <ac:spMkLst>
            <pc:docMk/>
            <pc:sldMk cId="4129054503" sldId="333"/>
            <ac:spMk id="4" creationId="{73CFF33D-9A26-1A3F-4A57-1094A29E237C}"/>
          </ac:spMkLst>
        </pc:spChg>
        <pc:spChg chg="add del mod">
          <ac:chgData name="Tahlina Borradaile [tab22]" userId="28c2686d-6dba-4b59-83e0-8947529fc101" providerId="ADAL" clId="{79D3987D-6BFA-478C-AE68-D06861B74FEB}" dt="2024-06-05T10:42:46.777" v="507" actId="114"/>
          <ac:spMkLst>
            <pc:docMk/>
            <pc:sldMk cId="4129054503" sldId="333"/>
            <ac:spMk id="10" creationId="{23F89408-B390-9208-3151-39548EA1C96F}"/>
          </ac:spMkLst>
        </pc:spChg>
        <pc:spChg chg="mod">
          <ac:chgData name="Tahlina Borradaile [tab22]" userId="28c2686d-6dba-4b59-83e0-8947529fc101" providerId="ADAL" clId="{79D3987D-6BFA-478C-AE68-D06861B74FEB}" dt="2024-06-05T10:37:33.601" v="274" actId="1076"/>
          <ac:spMkLst>
            <pc:docMk/>
            <pc:sldMk cId="4129054503" sldId="333"/>
            <ac:spMk id="14" creationId="{420590C0-369B-FE2B-C165-9DF2CB2500DC}"/>
          </ac:spMkLst>
        </pc:spChg>
        <pc:spChg chg="add del mod">
          <ac:chgData name="Tahlina Borradaile [tab22]" userId="28c2686d-6dba-4b59-83e0-8947529fc101" providerId="ADAL" clId="{79D3987D-6BFA-478C-AE68-D06861B74FEB}" dt="2024-06-05T10:42:35.523" v="505" actId="207"/>
          <ac:spMkLst>
            <pc:docMk/>
            <pc:sldMk cId="4129054503" sldId="333"/>
            <ac:spMk id="27" creationId="{6B4FB8FD-EEA9-6E17-E488-670F07ADAA2C}"/>
          </ac:spMkLst>
        </pc:spChg>
        <pc:picChg chg="mod">
          <ac:chgData name="Tahlina Borradaile [tab22]" userId="28c2686d-6dba-4b59-83e0-8947529fc101" providerId="ADAL" clId="{79D3987D-6BFA-478C-AE68-D06861B74FEB}" dt="2024-06-05T10:39:09.266" v="394" actId="1076"/>
          <ac:picMkLst>
            <pc:docMk/>
            <pc:sldMk cId="4129054503" sldId="333"/>
            <ac:picMk id="6" creationId="{B06DF3C7-BD89-603D-49FF-0A0090C65FAC}"/>
          </ac:picMkLst>
        </pc:picChg>
        <pc:cxnChg chg="mod">
          <ac:chgData name="Tahlina Borradaile [tab22]" userId="28c2686d-6dba-4b59-83e0-8947529fc101" providerId="ADAL" clId="{79D3987D-6BFA-478C-AE68-D06861B74FEB}" dt="2024-06-05T10:37:36.457" v="275" actId="14100"/>
          <ac:cxnSpMkLst>
            <pc:docMk/>
            <pc:sldMk cId="4129054503" sldId="333"/>
            <ac:cxnSpMk id="18" creationId="{5B8652C5-A235-DAC9-A8DD-004726F45CDD}"/>
          </ac:cxnSpMkLst>
        </pc:cxnChg>
      </pc:sldChg>
      <pc:sldChg chg="addSp delSp modSp add mod modNotesTx">
        <pc:chgData name="Tahlina Borradaile [tab22]" userId="28c2686d-6dba-4b59-83e0-8947529fc101" providerId="ADAL" clId="{79D3987D-6BFA-478C-AE68-D06861B74FEB}" dt="2024-06-05T13:13:23.175" v="5616" actId="20577"/>
        <pc:sldMkLst>
          <pc:docMk/>
          <pc:sldMk cId="4280866802" sldId="334"/>
        </pc:sldMkLst>
        <pc:spChg chg="del mod">
          <ac:chgData name="Tahlina Borradaile [tab22]" userId="28c2686d-6dba-4b59-83e0-8947529fc101" providerId="ADAL" clId="{79D3987D-6BFA-478C-AE68-D06861B74FEB}" dt="2024-06-05T10:43:57.864" v="542" actId="478"/>
          <ac:spMkLst>
            <pc:docMk/>
            <pc:sldMk cId="4280866802" sldId="334"/>
            <ac:spMk id="2" creationId="{7F6A851B-F0BD-C9B0-CF3D-33C62CDCDEE0}"/>
          </ac:spMkLst>
        </pc:spChg>
        <pc:spChg chg="mod">
          <ac:chgData name="Tahlina Borradaile [tab22]" userId="28c2686d-6dba-4b59-83e0-8947529fc101" providerId="ADAL" clId="{79D3987D-6BFA-478C-AE68-D06861B74FEB}" dt="2024-06-05T10:51:34.695" v="877" actId="1076"/>
          <ac:spMkLst>
            <pc:docMk/>
            <pc:sldMk cId="4280866802" sldId="334"/>
            <ac:spMk id="4" creationId="{73CFF33D-9A26-1A3F-4A57-1094A29E237C}"/>
          </ac:spMkLst>
        </pc:spChg>
        <pc:spChg chg="add mod">
          <ac:chgData name="Tahlina Borradaile [tab22]" userId="28c2686d-6dba-4b59-83e0-8947529fc101" providerId="ADAL" clId="{79D3987D-6BFA-478C-AE68-D06861B74FEB}" dt="2024-06-05T10:54:19.111" v="934" actId="1076"/>
          <ac:spMkLst>
            <pc:docMk/>
            <pc:sldMk cId="4280866802" sldId="334"/>
            <ac:spMk id="7" creationId="{D91B0899-91BE-814C-AF7D-DDBC38C8A4FF}"/>
          </ac:spMkLst>
        </pc:spChg>
        <pc:spChg chg="del">
          <ac:chgData name="Tahlina Borradaile [tab22]" userId="28c2686d-6dba-4b59-83e0-8947529fc101" providerId="ADAL" clId="{79D3987D-6BFA-478C-AE68-D06861B74FEB}" dt="2024-06-05T10:44:03.016" v="544" actId="478"/>
          <ac:spMkLst>
            <pc:docMk/>
            <pc:sldMk cId="4280866802" sldId="334"/>
            <ac:spMk id="9" creationId="{D2AE8D18-5AE3-07D8-E7E1-A476B8E40D95}"/>
          </ac:spMkLst>
        </pc:spChg>
        <pc:spChg chg="del">
          <ac:chgData name="Tahlina Borradaile [tab22]" userId="28c2686d-6dba-4b59-83e0-8947529fc101" providerId="ADAL" clId="{79D3987D-6BFA-478C-AE68-D06861B74FEB}" dt="2024-06-05T10:44:26.480" v="551" actId="478"/>
          <ac:spMkLst>
            <pc:docMk/>
            <pc:sldMk cId="4280866802" sldId="334"/>
            <ac:spMk id="10" creationId="{23F89408-B390-9208-3151-39548EA1C96F}"/>
          </ac:spMkLst>
        </pc:spChg>
        <pc:spChg chg="add mod">
          <ac:chgData name="Tahlina Borradaile [tab22]" userId="28c2686d-6dba-4b59-83e0-8947529fc101" providerId="ADAL" clId="{79D3987D-6BFA-478C-AE68-D06861B74FEB}" dt="2024-06-05T10:48:04.286" v="752" actId="20577"/>
          <ac:spMkLst>
            <pc:docMk/>
            <pc:sldMk cId="4280866802" sldId="334"/>
            <ac:spMk id="11" creationId="{09DA9FF9-E045-3AF7-A6DD-7D5680BAAB1C}"/>
          </ac:spMkLst>
        </pc:spChg>
        <pc:spChg chg="add mod">
          <ac:chgData name="Tahlina Borradaile [tab22]" userId="28c2686d-6dba-4b59-83e0-8947529fc101" providerId="ADAL" clId="{79D3987D-6BFA-478C-AE68-D06861B74FEB}" dt="2024-06-05T10:54:19.111" v="934" actId="1076"/>
          <ac:spMkLst>
            <pc:docMk/>
            <pc:sldMk cId="4280866802" sldId="334"/>
            <ac:spMk id="12" creationId="{87E1C705-A60C-0C82-8878-92374759BE62}"/>
          </ac:spMkLst>
        </pc:spChg>
        <pc:spChg chg="del">
          <ac:chgData name="Tahlina Borradaile [tab22]" userId="28c2686d-6dba-4b59-83e0-8947529fc101" providerId="ADAL" clId="{79D3987D-6BFA-478C-AE68-D06861B74FEB}" dt="2024-06-05T10:44:03.913" v="545" actId="478"/>
          <ac:spMkLst>
            <pc:docMk/>
            <pc:sldMk cId="4280866802" sldId="334"/>
            <ac:spMk id="14" creationId="{420590C0-369B-FE2B-C165-9DF2CB2500DC}"/>
          </ac:spMkLst>
        </pc:spChg>
        <pc:spChg chg="add mod">
          <ac:chgData name="Tahlina Borradaile [tab22]" userId="28c2686d-6dba-4b59-83e0-8947529fc101" providerId="ADAL" clId="{79D3987D-6BFA-478C-AE68-D06861B74FEB}" dt="2024-06-05T10:54:43.503" v="940" actId="1076"/>
          <ac:spMkLst>
            <pc:docMk/>
            <pc:sldMk cId="4280866802" sldId="334"/>
            <ac:spMk id="16" creationId="{4AB8DD7A-D9E9-6B5E-0AD4-3C09393C131E}"/>
          </ac:spMkLst>
        </pc:spChg>
        <pc:spChg chg="mod">
          <ac:chgData name="Tahlina Borradaile [tab22]" userId="28c2686d-6dba-4b59-83e0-8947529fc101" providerId="ADAL" clId="{79D3987D-6BFA-478C-AE68-D06861B74FEB}" dt="2024-06-05T10:54:19.111" v="934" actId="1076"/>
          <ac:spMkLst>
            <pc:docMk/>
            <pc:sldMk cId="4280866802" sldId="334"/>
            <ac:spMk id="27" creationId="{6B4FB8FD-EEA9-6E17-E488-670F07ADAA2C}"/>
          </ac:spMkLst>
        </pc:spChg>
        <pc:picChg chg="del">
          <ac:chgData name="Tahlina Borradaile [tab22]" userId="28c2686d-6dba-4b59-83e0-8947529fc101" providerId="ADAL" clId="{79D3987D-6BFA-478C-AE68-D06861B74FEB}" dt="2024-06-05T10:44:02.224" v="543" actId="478"/>
          <ac:picMkLst>
            <pc:docMk/>
            <pc:sldMk cId="4280866802" sldId="334"/>
            <ac:picMk id="6" creationId="{B06DF3C7-BD89-603D-49FF-0A0090C65FAC}"/>
          </ac:picMkLst>
        </pc:picChg>
        <pc:picChg chg="add mod">
          <ac:chgData name="Tahlina Borradaile [tab22]" userId="28c2686d-6dba-4b59-83e0-8947529fc101" providerId="ADAL" clId="{79D3987D-6BFA-478C-AE68-D06861B74FEB}" dt="2024-06-05T10:54:21.774" v="935" actId="14100"/>
          <ac:picMkLst>
            <pc:docMk/>
            <pc:sldMk cId="4280866802" sldId="334"/>
            <ac:picMk id="15" creationId="{9680CCC9-4E5B-F7F0-6B4A-BFA8F711D17F}"/>
          </ac:picMkLst>
        </pc:picChg>
        <pc:cxnChg chg="add mod">
          <ac:chgData name="Tahlina Borradaile [tab22]" userId="28c2686d-6dba-4b59-83e0-8947529fc101" providerId="ADAL" clId="{79D3987D-6BFA-478C-AE68-D06861B74FEB}" dt="2024-06-05T10:54:19.111" v="934" actId="1076"/>
          <ac:cxnSpMkLst>
            <pc:docMk/>
            <pc:sldMk cId="4280866802" sldId="334"/>
            <ac:cxnSpMk id="5" creationId="{EFFA1C1B-2B67-8DDE-2081-FE3DABE402C2}"/>
          </ac:cxnSpMkLst>
        </pc:cxnChg>
        <pc:cxnChg chg="del mod">
          <ac:chgData name="Tahlina Borradaile [tab22]" userId="28c2686d-6dba-4b59-83e0-8947529fc101" providerId="ADAL" clId="{79D3987D-6BFA-478C-AE68-D06861B74FEB}" dt="2024-06-05T10:44:04.595" v="546" actId="478"/>
          <ac:cxnSpMkLst>
            <pc:docMk/>
            <pc:sldMk cId="4280866802" sldId="334"/>
            <ac:cxnSpMk id="18" creationId="{5B8652C5-A235-DAC9-A8DD-004726F45CDD}"/>
          </ac:cxnSpMkLst>
        </pc:cxnChg>
      </pc:sldChg>
      <pc:sldChg chg="addSp delSp modSp add mod modNotesTx">
        <pc:chgData name="Tahlina Borradaile [tab22]" userId="28c2686d-6dba-4b59-83e0-8947529fc101" providerId="ADAL" clId="{79D3987D-6BFA-478C-AE68-D06861B74FEB}" dt="2024-06-05T13:17:20.640" v="5764" actId="20577"/>
        <pc:sldMkLst>
          <pc:docMk/>
          <pc:sldMk cId="3224757790" sldId="335"/>
        </pc:sldMkLst>
        <pc:spChg chg="del">
          <ac:chgData name="Tahlina Borradaile [tab22]" userId="28c2686d-6dba-4b59-83e0-8947529fc101" providerId="ADAL" clId="{79D3987D-6BFA-478C-AE68-D06861B74FEB}" dt="2024-06-05T11:32:34.832" v="4087" actId="478"/>
          <ac:spMkLst>
            <pc:docMk/>
            <pc:sldMk cId="3224757790" sldId="335"/>
            <ac:spMk id="2" creationId="{A6B1BF21-1CAF-13BA-8617-00F7B353E180}"/>
          </ac:spMkLst>
        </pc:spChg>
        <pc:spChg chg="mod">
          <ac:chgData name="Tahlina Borradaile [tab22]" userId="28c2686d-6dba-4b59-83e0-8947529fc101" providerId="ADAL" clId="{79D3987D-6BFA-478C-AE68-D06861B74FEB}" dt="2024-06-05T11:32:57.671" v="4095"/>
          <ac:spMkLst>
            <pc:docMk/>
            <pc:sldMk cId="3224757790" sldId="335"/>
            <ac:spMk id="4" creationId="{73CFF33D-9A26-1A3F-4A57-1094A29E237C}"/>
          </ac:spMkLst>
        </pc:spChg>
        <pc:spChg chg="add del">
          <ac:chgData name="Tahlina Borradaile [tab22]" userId="28c2686d-6dba-4b59-83e0-8947529fc101" providerId="ADAL" clId="{79D3987D-6BFA-478C-AE68-D06861B74FEB}" dt="2024-06-05T11:32:26.520" v="4085" actId="22"/>
          <ac:spMkLst>
            <pc:docMk/>
            <pc:sldMk cId="3224757790" sldId="335"/>
            <ac:spMk id="5" creationId="{F7D12A14-3273-9790-22D6-917190AFEBA9}"/>
          </ac:spMkLst>
        </pc:spChg>
        <pc:spChg chg="add mod ord">
          <ac:chgData name="Tahlina Borradaile [tab22]" userId="28c2686d-6dba-4b59-83e0-8947529fc101" providerId="ADAL" clId="{79D3987D-6BFA-478C-AE68-D06861B74FEB}" dt="2024-06-05T11:33:05.659" v="4097" actId="404"/>
          <ac:spMkLst>
            <pc:docMk/>
            <pc:sldMk cId="3224757790" sldId="335"/>
            <ac:spMk id="6" creationId="{92DE4AB6-4EFE-FC68-4ED8-BB4CA4BB6E88}"/>
          </ac:spMkLst>
        </pc:spChg>
        <pc:spChg chg="del mod">
          <ac:chgData name="Tahlina Borradaile [tab22]" userId="28c2686d-6dba-4b59-83e0-8947529fc101" providerId="ADAL" clId="{79D3987D-6BFA-478C-AE68-D06861B74FEB}" dt="2024-06-05T11:32:45.062" v="4091" actId="478"/>
          <ac:spMkLst>
            <pc:docMk/>
            <pc:sldMk cId="3224757790" sldId="335"/>
            <ac:spMk id="13" creationId="{AB217659-FF12-602A-8C6B-5C04641FA7EE}"/>
          </ac:spMkLst>
        </pc:spChg>
        <pc:picChg chg="add mod">
          <ac:chgData name="Tahlina Borradaile [tab22]" userId="28c2686d-6dba-4b59-83e0-8947529fc101" providerId="ADAL" clId="{79D3987D-6BFA-478C-AE68-D06861B74FEB}" dt="2024-06-05T11:33:24.798" v="4103" actId="1076"/>
          <ac:picMkLst>
            <pc:docMk/>
            <pc:sldMk cId="3224757790" sldId="335"/>
            <ac:picMk id="7" creationId="{D732B066-8C83-7E3C-C150-97A1BCBB9E3D}"/>
          </ac:picMkLst>
        </pc:picChg>
        <pc:picChg chg="del">
          <ac:chgData name="Tahlina Borradaile [tab22]" userId="28c2686d-6dba-4b59-83e0-8947529fc101" providerId="ADAL" clId="{79D3987D-6BFA-478C-AE68-D06861B74FEB}" dt="2024-06-05T11:33:38.143" v="4105" actId="478"/>
          <ac:picMkLst>
            <pc:docMk/>
            <pc:sldMk cId="3224757790" sldId="335"/>
            <ac:picMk id="8" creationId="{AB63BDEF-0A03-FD8D-9056-E8B9B3867D6D}"/>
          </ac:picMkLst>
        </pc:picChg>
        <pc:picChg chg="del">
          <ac:chgData name="Tahlina Borradaile [tab22]" userId="28c2686d-6dba-4b59-83e0-8947529fc101" providerId="ADAL" clId="{79D3987D-6BFA-478C-AE68-D06861B74FEB}" dt="2024-06-05T11:32:36.312" v="4088" actId="478"/>
          <ac:picMkLst>
            <pc:docMk/>
            <pc:sldMk cId="3224757790" sldId="335"/>
            <ac:picMk id="10" creationId="{2E4EE733-6F6A-ED2A-12F3-DAC0E046DAB3}"/>
          </ac:picMkLst>
        </pc:picChg>
        <pc:cxnChg chg="del">
          <ac:chgData name="Tahlina Borradaile [tab22]" userId="28c2686d-6dba-4b59-83e0-8947529fc101" providerId="ADAL" clId="{79D3987D-6BFA-478C-AE68-D06861B74FEB}" dt="2024-06-05T11:32:45.856" v="4092" actId="478"/>
          <ac:cxnSpMkLst>
            <pc:docMk/>
            <pc:sldMk cId="3224757790" sldId="335"/>
            <ac:cxnSpMk id="11" creationId="{80659595-03F8-669C-6973-42EB30E1B523}"/>
          </ac:cxnSpMkLst>
        </pc:cxnChg>
      </pc:sldChg>
    </pc:docChg>
  </pc:docChgLst>
  <pc:docChgLst>
    <pc:chgData name="Tahlina Borradaile" userId="28c2686d-6dba-4b59-83e0-8947529fc101" providerId="ADAL" clId="{9A235968-DDDF-450F-B99E-525304254B8A}"/>
    <pc:docChg chg="undo custSel addSld delSld modSld sldOrd">
      <pc:chgData name="Tahlina Borradaile" userId="28c2686d-6dba-4b59-83e0-8947529fc101" providerId="ADAL" clId="{9A235968-DDDF-450F-B99E-525304254B8A}" dt="2024-06-05T00:12:22.168" v="7927" actId="478"/>
      <pc:docMkLst>
        <pc:docMk/>
      </pc:docMkLst>
      <pc:sldChg chg="modSp mod">
        <pc:chgData name="Tahlina Borradaile" userId="28c2686d-6dba-4b59-83e0-8947529fc101" providerId="ADAL" clId="{9A235968-DDDF-450F-B99E-525304254B8A}" dt="2024-06-04T12:59:19.910" v="38" actId="20577"/>
        <pc:sldMkLst>
          <pc:docMk/>
          <pc:sldMk cId="1444102896" sldId="266"/>
        </pc:sldMkLst>
        <pc:graphicFrameChg chg="modGraphic">
          <ac:chgData name="Tahlina Borradaile" userId="28c2686d-6dba-4b59-83e0-8947529fc101" providerId="ADAL" clId="{9A235968-DDDF-450F-B99E-525304254B8A}" dt="2024-06-04T12:59:19.910" v="38" actId="20577"/>
          <ac:graphicFrameMkLst>
            <pc:docMk/>
            <pc:sldMk cId="1444102896" sldId="266"/>
            <ac:graphicFrameMk id="8" creationId="{34A069B5-357B-FA35-D7BA-1317D0AEE1E8}"/>
          </ac:graphicFrameMkLst>
        </pc:graphicFrameChg>
      </pc:sldChg>
      <pc:sldChg chg="addSp delSp modSp mod modNotesTx">
        <pc:chgData name="Tahlina Borradaile" userId="28c2686d-6dba-4b59-83e0-8947529fc101" providerId="ADAL" clId="{9A235968-DDDF-450F-B99E-525304254B8A}" dt="2024-06-05T00:11:59.741" v="7926" actId="20577"/>
        <pc:sldMkLst>
          <pc:docMk/>
          <pc:sldMk cId="812811460" sldId="318"/>
        </pc:sldMkLst>
        <pc:spChg chg="mod">
          <ac:chgData name="Tahlina Borradaile" userId="28c2686d-6dba-4b59-83e0-8947529fc101" providerId="ADAL" clId="{9A235968-DDDF-450F-B99E-525304254B8A}" dt="2024-06-04T17:04:07.728" v="6685" actId="313"/>
          <ac:spMkLst>
            <pc:docMk/>
            <pc:sldMk cId="812811460" sldId="318"/>
            <ac:spMk id="2" creationId="{D0620CD4-F118-FF7A-A96A-344EA3D0AB49}"/>
          </ac:spMkLst>
        </pc:spChg>
        <pc:picChg chg="add mod">
          <ac:chgData name="Tahlina Borradaile" userId="28c2686d-6dba-4b59-83e0-8947529fc101" providerId="ADAL" clId="{9A235968-DDDF-450F-B99E-525304254B8A}" dt="2024-06-05T00:05:11.990" v="7335" actId="1076"/>
          <ac:picMkLst>
            <pc:docMk/>
            <pc:sldMk cId="812811460" sldId="318"/>
            <ac:picMk id="3" creationId="{D732B066-8C83-7E3C-C150-97A1BCBB9E3D}"/>
          </ac:picMkLst>
        </pc:picChg>
        <pc:picChg chg="del">
          <ac:chgData name="Tahlina Borradaile" userId="28c2686d-6dba-4b59-83e0-8947529fc101" providerId="ADAL" clId="{9A235968-DDDF-450F-B99E-525304254B8A}" dt="2024-06-04T16:59:38.909" v="6129" actId="21"/>
          <ac:picMkLst>
            <pc:docMk/>
            <pc:sldMk cId="812811460" sldId="318"/>
            <ac:picMk id="7" creationId="{C5AA41EF-2C5C-DAE5-AA11-9FC7A507E11A}"/>
          </ac:picMkLst>
        </pc:picChg>
      </pc:sldChg>
      <pc:sldChg chg="addSp delSp modSp new del mod">
        <pc:chgData name="Tahlina Borradaile" userId="28c2686d-6dba-4b59-83e0-8947529fc101" providerId="ADAL" clId="{9A235968-DDDF-450F-B99E-525304254B8A}" dt="2024-06-04T13:03:00.019" v="148" actId="2696"/>
        <pc:sldMkLst>
          <pc:docMk/>
          <pc:sldMk cId="97794544" sldId="319"/>
        </pc:sldMkLst>
        <pc:spChg chg="del mod">
          <ac:chgData name="Tahlina Borradaile" userId="28c2686d-6dba-4b59-83e0-8947529fc101" providerId="ADAL" clId="{9A235968-DDDF-450F-B99E-525304254B8A}" dt="2024-06-04T13:00:34.716" v="112" actId="21"/>
          <ac:spMkLst>
            <pc:docMk/>
            <pc:sldMk cId="97794544" sldId="319"/>
            <ac:spMk id="2" creationId="{08C11980-C2DD-ED4A-8B4E-E82ECE6E0295}"/>
          </ac:spMkLst>
        </pc:spChg>
        <pc:spChg chg="del mod">
          <ac:chgData name="Tahlina Borradaile" userId="28c2686d-6dba-4b59-83e0-8947529fc101" providerId="ADAL" clId="{9A235968-DDDF-450F-B99E-525304254B8A}" dt="2024-06-04T13:00:34.716" v="112" actId="21"/>
          <ac:spMkLst>
            <pc:docMk/>
            <pc:sldMk cId="97794544" sldId="319"/>
            <ac:spMk id="3" creationId="{68CBB3DE-C589-D3CA-6963-10647C162457}"/>
          </ac:spMkLst>
        </pc:spChg>
        <pc:spChg chg="add mod">
          <ac:chgData name="Tahlina Borradaile" userId="28c2686d-6dba-4b59-83e0-8947529fc101" providerId="ADAL" clId="{9A235968-DDDF-450F-B99E-525304254B8A}" dt="2024-06-04T13:00:34.716" v="112" actId="21"/>
          <ac:spMkLst>
            <pc:docMk/>
            <pc:sldMk cId="97794544" sldId="319"/>
            <ac:spMk id="5" creationId="{63C94ADA-53AA-7381-0244-E1D557AF7CD5}"/>
          </ac:spMkLst>
        </pc:spChg>
        <pc:spChg chg="add mod">
          <ac:chgData name="Tahlina Borradaile" userId="28c2686d-6dba-4b59-83e0-8947529fc101" providerId="ADAL" clId="{9A235968-DDDF-450F-B99E-525304254B8A}" dt="2024-06-04T13:00:34.716" v="112" actId="21"/>
          <ac:spMkLst>
            <pc:docMk/>
            <pc:sldMk cId="97794544" sldId="319"/>
            <ac:spMk id="7" creationId="{FD449942-C684-1DF9-3797-A92E0E2F64B5}"/>
          </ac:spMkLst>
        </pc:spChg>
      </pc:sldChg>
      <pc:sldChg chg="new del">
        <pc:chgData name="Tahlina Borradaile" userId="28c2686d-6dba-4b59-83e0-8947529fc101" providerId="ADAL" clId="{9A235968-DDDF-450F-B99E-525304254B8A}" dt="2024-06-04T12:59:46.864" v="40" actId="2696"/>
        <pc:sldMkLst>
          <pc:docMk/>
          <pc:sldMk cId="2905235705" sldId="319"/>
        </pc:sldMkLst>
      </pc:sldChg>
      <pc:sldChg chg="addSp delSp modSp add mod">
        <pc:chgData name="Tahlina Borradaile" userId="28c2686d-6dba-4b59-83e0-8947529fc101" providerId="ADAL" clId="{9A235968-DDDF-450F-B99E-525304254B8A}" dt="2024-06-04T13:02:02.411" v="123" actId="3064"/>
        <pc:sldMkLst>
          <pc:docMk/>
          <pc:sldMk cId="4199223687" sldId="320"/>
        </pc:sldMkLst>
        <pc:spChg chg="del">
          <ac:chgData name="Tahlina Borradaile" userId="28c2686d-6dba-4b59-83e0-8947529fc101" providerId="ADAL" clId="{9A235968-DDDF-450F-B99E-525304254B8A}" dt="2024-06-04T13:00:39.099" v="113" actId="478"/>
          <ac:spMkLst>
            <pc:docMk/>
            <pc:sldMk cId="4199223687" sldId="320"/>
            <ac:spMk id="2" creationId="{7F6A851B-F0BD-C9B0-CF3D-33C62CDCDEE0}"/>
          </ac:spMkLst>
        </pc:spChg>
        <pc:spChg chg="del">
          <ac:chgData name="Tahlina Borradaile" userId="28c2686d-6dba-4b59-83e0-8947529fc101" providerId="ADAL" clId="{9A235968-DDDF-450F-B99E-525304254B8A}" dt="2024-06-04T13:00:39.099" v="113" actId="478"/>
          <ac:spMkLst>
            <pc:docMk/>
            <pc:sldMk cId="4199223687" sldId="320"/>
            <ac:spMk id="3" creationId="{CB81ED4A-EDB3-AFB2-42CE-C08350FFBB81}"/>
          </ac:spMkLst>
        </pc:spChg>
        <pc:spChg chg="del">
          <ac:chgData name="Tahlina Borradaile" userId="28c2686d-6dba-4b59-83e0-8947529fc101" providerId="ADAL" clId="{9A235968-DDDF-450F-B99E-525304254B8A}" dt="2024-06-04T13:00:39.099" v="113" actId="478"/>
          <ac:spMkLst>
            <pc:docMk/>
            <pc:sldMk cId="4199223687" sldId="320"/>
            <ac:spMk id="4" creationId="{73CFF33D-9A26-1A3F-4A57-1094A29E237C}"/>
          </ac:spMkLst>
        </pc:spChg>
        <pc:spChg chg="del">
          <ac:chgData name="Tahlina Borradaile" userId="28c2686d-6dba-4b59-83e0-8947529fc101" providerId="ADAL" clId="{9A235968-DDDF-450F-B99E-525304254B8A}" dt="2024-06-04T13:00:39.099" v="113" actId="478"/>
          <ac:spMkLst>
            <pc:docMk/>
            <pc:sldMk cId="4199223687" sldId="320"/>
            <ac:spMk id="6" creationId="{00EFDBE5-7D60-B87F-68E9-4533CD272D09}"/>
          </ac:spMkLst>
        </pc:spChg>
        <pc:spChg chg="del">
          <ac:chgData name="Tahlina Borradaile" userId="28c2686d-6dba-4b59-83e0-8947529fc101" providerId="ADAL" clId="{9A235968-DDDF-450F-B99E-525304254B8A}" dt="2024-06-04T13:00:39.099" v="113" actId="478"/>
          <ac:spMkLst>
            <pc:docMk/>
            <pc:sldMk cId="4199223687" sldId="320"/>
            <ac:spMk id="7" creationId="{34BA6CA2-0856-02CE-B24A-4E8C0200B06E}"/>
          </ac:spMkLst>
        </pc:spChg>
        <pc:spChg chg="del">
          <ac:chgData name="Tahlina Borradaile" userId="28c2686d-6dba-4b59-83e0-8947529fc101" providerId="ADAL" clId="{9A235968-DDDF-450F-B99E-525304254B8A}" dt="2024-06-04T13:00:39.099" v="113" actId="478"/>
          <ac:spMkLst>
            <pc:docMk/>
            <pc:sldMk cId="4199223687" sldId="320"/>
            <ac:spMk id="8" creationId="{DD1E56DD-19A9-9FC9-0D2F-41D8DC72E2F0}"/>
          </ac:spMkLst>
        </pc:spChg>
        <pc:spChg chg="del">
          <ac:chgData name="Tahlina Borradaile" userId="28c2686d-6dba-4b59-83e0-8947529fc101" providerId="ADAL" clId="{9A235968-DDDF-450F-B99E-525304254B8A}" dt="2024-06-04T13:00:39.099" v="113" actId="478"/>
          <ac:spMkLst>
            <pc:docMk/>
            <pc:sldMk cId="4199223687" sldId="320"/>
            <ac:spMk id="9" creationId="{0B63DD31-7DBC-D6E0-6440-F8B71B71A594}"/>
          </ac:spMkLst>
        </pc:spChg>
        <pc:spChg chg="del">
          <ac:chgData name="Tahlina Borradaile" userId="28c2686d-6dba-4b59-83e0-8947529fc101" providerId="ADAL" clId="{9A235968-DDDF-450F-B99E-525304254B8A}" dt="2024-06-04T13:00:39.099" v="113" actId="478"/>
          <ac:spMkLst>
            <pc:docMk/>
            <pc:sldMk cId="4199223687" sldId="320"/>
            <ac:spMk id="10" creationId="{55A0C522-B32C-BAB3-971B-7DE53EE827AC}"/>
          </ac:spMkLst>
        </pc:spChg>
        <pc:spChg chg="add mod">
          <ac:chgData name="Tahlina Borradaile" userId="28c2686d-6dba-4b59-83e0-8947529fc101" providerId="ADAL" clId="{9A235968-DDDF-450F-B99E-525304254B8A}" dt="2024-06-04T13:02:02.411" v="123" actId="3064"/>
          <ac:spMkLst>
            <pc:docMk/>
            <pc:sldMk cId="4199223687" sldId="320"/>
            <ac:spMk id="11" creationId="{56D0234C-A5F1-9FB1-1435-C84BE85BDB6A}"/>
          </ac:spMkLst>
        </pc:spChg>
        <pc:spChg chg="add mod">
          <ac:chgData name="Tahlina Borradaile" userId="28c2686d-6dba-4b59-83e0-8947529fc101" providerId="ADAL" clId="{9A235968-DDDF-450F-B99E-525304254B8A}" dt="2024-06-04T13:01:43.787" v="122" actId="20577"/>
          <ac:spMkLst>
            <pc:docMk/>
            <pc:sldMk cId="4199223687" sldId="320"/>
            <ac:spMk id="12" creationId="{61D5140E-7F4A-89F8-EFB6-33538FE6B339}"/>
          </ac:spMkLst>
        </pc:spChg>
        <pc:picChg chg="del">
          <ac:chgData name="Tahlina Borradaile" userId="28c2686d-6dba-4b59-83e0-8947529fc101" providerId="ADAL" clId="{9A235968-DDDF-450F-B99E-525304254B8A}" dt="2024-06-04T13:00:39.099" v="113" actId="478"/>
          <ac:picMkLst>
            <pc:docMk/>
            <pc:sldMk cId="4199223687" sldId="320"/>
            <ac:picMk id="5" creationId="{7F0B35BA-BD84-1FB9-1826-31DDEB999101}"/>
          </ac:picMkLst>
        </pc:picChg>
      </pc:sldChg>
      <pc:sldChg chg="modSp add mod ord">
        <pc:chgData name="Tahlina Borradaile" userId="28c2686d-6dba-4b59-83e0-8947529fc101" providerId="ADAL" clId="{9A235968-DDDF-450F-B99E-525304254B8A}" dt="2024-06-04T13:02:48.318" v="147"/>
        <pc:sldMkLst>
          <pc:docMk/>
          <pc:sldMk cId="3745177260" sldId="321"/>
        </pc:sldMkLst>
        <pc:spChg chg="mod">
          <ac:chgData name="Tahlina Borradaile" userId="28c2686d-6dba-4b59-83e0-8947529fc101" providerId="ADAL" clId="{9A235968-DDDF-450F-B99E-525304254B8A}" dt="2024-06-04T13:02:20.939" v="131" actId="20577"/>
          <ac:spMkLst>
            <pc:docMk/>
            <pc:sldMk cId="3745177260" sldId="321"/>
            <ac:spMk id="11" creationId="{56D0234C-A5F1-9FB1-1435-C84BE85BDB6A}"/>
          </ac:spMkLst>
        </pc:spChg>
        <pc:spChg chg="mod">
          <ac:chgData name="Tahlina Borradaile" userId="28c2686d-6dba-4b59-83e0-8947529fc101" providerId="ADAL" clId="{9A235968-DDDF-450F-B99E-525304254B8A}" dt="2024-06-04T13:02:38.556" v="145" actId="20577"/>
          <ac:spMkLst>
            <pc:docMk/>
            <pc:sldMk cId="3745177260" sldId="321"/>
            <ac:spMk id="12" creationId="{61D5140E-7F4A-89F8-EFB6-33538FE6B339}"/>
          </ac:spMkLst>
        </pc:spChg>
      </pc:sldChg>
      <pc:sldChg chg="add ord modNotesTx">
        <pc:chgData name="Tahlina Borradaile" userId="28c2686d-6dba-4b59-83e0-8947529fc101" providerId="ADAL" clId="{9A235968-DDDF-450F-B99E-525304254B8A}" dt="2024-06-04T13:09:26.231" v="576" actId="20577"/>
        <pc:sldMkLst>
          <pc:docMk/>
          <pc:sldMk cId="3080006517" sldId="322"/>
        </pc:sldMkLst>
      </pc:sldChg>
      <pc:sldChg chg="addSp delSp modSp add mod modNotesTx">
        <pc:chgData name="Tahlina Borradaile" userId="28c2686d-6dba-4b59-83e0-8947529fc101" providerId="ADAL" clId="{9A235968-DDDF-450F-B99E-525304254B8A}" dt="2024-06-04T15:44:49.453" v="1548" actId="20577"/>
        <pc:sldMkLst>
          <pc:docMk/>
          <pc:sldMk cId="951813478" sldId="323"/>
        </pc:sldMkLst>
        <pc:spChg chg="mod">
          <ac:chgData name="Tahlina Borradaile" userId="28c2686d-6dba-4b59-83e0-8947529fc101" providerId="ADAL" clId="{9A235968-DDDF-450F-B99E-525304254B8A}" dt="2024-06-04T13:09:54.022" v="595" actId="20577"/>
          <ac:spMkLst>
            <pc:docMk/>
            <pc:sldMk cId="951813478" sldId="323"/>
            <ac:spMk id="4" creationId="{73CFF33D-9A26-1A3F-4A57-1094A29E237C}"/>
          </ac:spMkLst>
        </pc:spChg>
        <pc:spChg chg="add mod">
          <ac:chgData name="Tahlina Borradaile" userId="28c2686d-6dba-4b59-83e0-8947529fc101" providerId="ADAL" clId="{9A235968-DDDF-450F-B99E-525304254B8A}" dt="2024-06-04T15:42:56.363" v="1499" actId="1076"/>
          <ac:spMkLst>
            <pc:docMk/>
            <pc:sldMk cId="951813478" sldId="323"/>
            <ac:spMk id="9" creationId="{D2AE8D18-5AE3-07D8-E7E1-A476B8E40D95}"/>
          </ac:spMkLst>
        </pc:spChg>
        <pc:spChg chg="del">
          <ac:chgData name="Tahlina Borradaile" userId="28c2686d-6dba-4b59-83e0-8947529fc101" providerId="ADAL" clId="{9A235968-DDDF-450F-B99E-525304254B8A}" dt="2024-06-04T13:09:42.877" v="578" actId="478"/>
          <ac:spMkLst>
            <pc:docMk/>
            <pc:sldMk cId="951813478" sldId="323"/>
            <ac:spMk id="13" creationId="{0269B200-4E1D-8ABF-AE3D-FA61B7BB00DC}"/>
          </ac:spMkLst>
        </pc:spChg>
        <pc:spChg chg="add mod">
          <ac:chgData name="Tahlina Borradaile" userId="28c2686d-6dba-4b59-83e0-8947529fc101" providerId="ADAL" clId="{9A235968-DDDF-450F-B99E-525304254B8A}" dt="2024-06-04T15:41:07.375" v="1349" actId="1076"/>
          <ac:spMkLst>
            <pc:docMk/>
            <pc:sldMk cId="951813478" sldId="323"/>
            <ac:spMk id="14" creationId="{420590C0-369B-FE2B-C165-9DF2CB2500DC}"/>
          </ac:spMkLst>
        </pc:spChg>
        <pc:spChg chg="del">
          <ac:chgData name="Tahlina Borradaile" userId="28c2686d-6dba-4b59-83e0-8947529fc101" providerId="ADAL" clId="{9A235968-DDDF-450F-B99E-525304254B8A}" dt="2024-06-04T13:09:42.877" v="578" actId="478"/>
          <ac:spMkLst>
            <pc:docMk/>
            <pc:sldMk cId="951813478" sldId="323"/>
            <ac:spMk id="15" creationId="{73628D54-93CE-1336-E201-40AC3CB0280E}"/>
          </ac:spMkLst>
        </pc:spChg>
        <pc:spChg chg="del">
          <ac:chgData name="Tahlina Borradaile" userId="28c2686d-6dba-4b59-83e0-8947529fc101" providerId="ADAL" clId="{9A235968-DDDF-450F-B99E-525304254B8A}" dt="2024-06-04T13:09:42.877" v="578" actId="478"/>
          <ac:spMkLst>
            <pc:docMk/>
            <pc:sldMk cId="951813478" sldId="323"/>
            <ac:spMk id="17" creationId="{C2360A32-80EA-4F47-E22D-35F9394AF05A}"/>
          </ac:spMkLst>
        </pc:spChg>
        <pc:spChg chg="del">
          <ac:chgData name="Tahlina Borradaile" userId="28c2686d-6dba-4b59-83e0-8947529fc101" providerId="ADAL" clId="{9A235968-DDDF-450F-B99E-525304254B8A}" dt="2024-06-04T13:09:42.877" v="578" actId="478"/>
          <ac:spMkLst>
            <pc:docMk/>
            <pc:sldMk cId="951813478" sldId="323"/>
            <ac:spMk id="19" creationId="{A9AF9D8D-CFDF-E0A5-7DE5-2C2352822921}"/>
          </ac:spMkLst>
        </pc:spChg>
        <pc:spChg chg="del">
          <ac:chgData name="Tahlina Borradaile" userId="28c2686d-6dba-4b59-83e0-8947529fc101" providerId="ADAL" clId="{9A235968-DDDF-450F-B99E-525304254B8A}" dt="2024-06-04T13:09:47.403" v="579" actId="478"/>
          <ac:spMkLst>
            <pc:docMk/>
            <pc:sldMk cId="951813478" sldId="323"/>
            <ac:spMk id="21" creationId="{B5B830AD-E3DD-4C06-14FD-6A78F3A7F778}"/>
          </ac:spMkLst>
        </pc:spChg>
        <pc:spChg chg="del">
          <ac:chgData name="Tahlina Borradaile" userId="28c2686d-6dba-4b59-83e0-8947529fc101" providerId="ADAL" clId="{9A235968-DDDF-450F-B99E-525304254B8A}" dt="2024-06-04T13:09:42.877" v="578" actId="478"/>
          <ac:spMkLst>
            <pc:docMk/>
            <pc:sldMk cId="951813478" sldId="323"/>
            <ac:spMk id="23" creationId="{7DCE8E75-2E39-F080-3269-34F34C1EF372}"/>
          </ac:spMkLst>
        </pc:spChg>
        <pc:spChg chg="del">
          <ac:chgData name="Tahlina Borradaile" userId="28c2686d-6dba-4b59-83e0-8947529fc101" providerId="ADAL" clId="{9A235968-DDDF-450F-B99E-525304254B8A}" dt="2024-06-04T13:09:42.877" v="578" actId="478"/>
          <ac:spMkLst>
            <pc:docMk/>
            <pc:sldMk cId="951813478" sldId="323"/>
            <ac:spMk id="25" creationId="{6214A80A-9ECB-3C3D-7D16-82543B201110}"/>
          </ac:spMkLst>
        </pc:spChg>
        <pc:spChg chg="add del mod">
          <ac:chgData name="Tahlina Borradaile" userId="28c2686d-6dba-4b59-83e0-8947529fc101" providerId="ADAL" clId="{9A235968-DDDF-450F-B99E-525304254B8A}" dt="2024-06-04T15:44:09.417" v="1514" actId="767"/>
          <ac:spMkLst>
            <pc:docMk/>
            <pc:sldMk cId="951813478" sldId="323"/>
            <ac:spMk id="26" creationId="{A2C838FA-D16E-8F50-5A31-A3B0ECE21276}"/>
          </ac:spMkLst>
        </pc:spChg>
        <pc:spChg chg="add mod">
          <ac:chgData name="Tahlina Borradaile" userId="28c2686d-6dba-4b59-83e0-8947529fc101" providerId="ADAL" clId="{9A235968-DDDF-450F-B99E-525304254B8A}" dt="2024-06-04T15:44:34.646" v="1542" actId="1076"/>
          <ac:spMkLst>
            <pc:docMk/>
            <pc:sldMk cId="951813478" sldId="323"/>
            <ac:spMk id="27" creationId="{6B4FB8FD-EEA9-6E17-E488-670F07ADAA2C}"/>
          </ac:spMkLst>
        </pc:spChg>
        <pc:picChg chg="del">
          <ac:chgData name="Tahlina Borradaile" userId="28c2686d-6dba-4b59-83e0-8947529fc101" providerId="ADAL" clId="{9A235968-DDDF-450F-B99E-525304254B8A}" dt="2024-06-04T13:09:42.877" v="578" actId="478"/>
          <ac:picMkLst>
            <pc:docMk/>
            <pc:sldMk cId="951813478" sldId="323"/>
            <ac:picMk id="3" creationId="{2618BE90-C8EE-5C36-A260-6840204142EC}"/>
          </ac:picMkLst>
        </pc:picChg>
        <pc:picChg chg="del">
          <ac:chgData name="Tahlina Borradaile" userId="28c2686d-6dba-4b59-83e0-8947529fc101" providerId="ADAL" clId="{9A235968-DDDF-450F-B99E-525304254B8A}" dt="2024-06-04T13:09:42.877" v="578" actId="478"/>
          <ac:picMkLst>
            <pc:docMk/>
            <pc:sldMk cId="951813478" sldId="323"/>
            <ac:picMk id="5" creationId="{3F1EA28B-AE5D-F207-1534-9C78B2543BC1}"/>
          </ac:picMkLst>
        </pc:picChg>
        <pc:picChg chg="del">
          <ac:chgData name="Tahlina Borradaile" userId="28c2686d-6dba-4b59-83e0-8947529fc101" providerId="ADAL" clId="{9A235968-DDDF-450F-B99E-525304254B8A}" dt="2024-06-04T13:09:42.877" v="578" actId="478"/>
          <ac:picMkLst>
            <pc:docMk/>
            <pc:sldMk cId="951813478" sldId="323"/>
            <ac:picMk id="7" creationId="{02E25A32-712E-ABF0-C738-E27DE9E4F54F}"/>
          </ac:picMkLst>
        </pc:picChg>
        <pc:picChg chg="del">
          <ac:chgData name="Tahlina Borradaile" userId="28c2686d-6dba-4b59-83e0-8947529fc101" providerId="ADAL" clId="{9A235968-DDDF-450F-B99E-525304254B8A}" dt="2024-06-04T13:09:42.877" v="578" actId="478"/>
          <ac:picMkLst>
            <pc:docMk/>
            <pc:sldMk cId="951813478" sldId="323"/>
            <ac:picMk id="8" creationId="{8E976897-D220-01B9-2259-79860DB3111C}"/>
          </ac:picMkLst>
        </pc:picChg>
        <pc:picChg chg="del">
          <ac:chgData name="Tahlina Borradaile" userId="28c2686d-6dba-4b59-83e0-8947529fc101" providerId="ADAL" clId="{9A235968-DDDF-450F-B99E-525304254B8A}" dt="2024-06-04T13:09:42.877" v="578" actId="478"/>
          <ac:picMkLst>
            <pc:docMk/>
            <pc:sldMk cId="951813478" sldId="323"/>
            <ac:picMk id="10" creationId="{A4C5F94D-C869-4E92-5784-FA7DA2D6C2C5}"/>
          </ac:picMkLst>
        </pc:picChg>
        <pc:picChg chg="del">
          <ac:chgData name="Tahlina Borradaile" userId="28c2686d-6dba-4b59-83e0-8947529fc101" providerId="ADAL" clId="{9A235968-DDDF-450F-B99E-525304254B8A}" dt="2024-06-04T13:09:42.877" v="578" actId="478"/>
          <ac:picMkLst>
            <pc:docMk/>
            <pc:sldMk cId="951813478" sldId="323"/>
            <ac:picMk id="11" creationId="{B921E131-3127-E3C7-037A-86E4A334D440}"/>
          </ac:picMkLst>
        </pc:picChg>
        <pc:picChg chg="del">
          <ac:chgData name="Tahlina Borradaile" userId="28c2686d-6dba-4b59-83e0-8947529fc101" providerId="ADAL" clId="{9A235968-DDDF-450F-B99E-525304254B8A}" dt="2024-06-04T13:09:42.877" v="578" actId="478"/>
          <ac:picMkLst>
            <pc:docMk/>
            <pc:sldMk cId="951813478" sldId="323"/>
            <ac:picMk id="12" creationId="{493E10D6-6E50-28A2-62CB-D96472BF945E}"/>
          </ac:picMkLst>
        </pc:picChg>
        <pc:cxnChg chg="add del mod">
          <ac:chgData name="Tahlina Borradaile" userId="28c2686d-6dba-4b59-83e0-8947529fc101" providerId="ADAL" clId="{9A235968-DDDF-450F-B99E-525304254B8A}" dt="2024-06-04T15:43:47.697" v="1512" actId="1582"/>
          <ac:cxnSpMkLst>
            <pc:docMk/>
            <pc:sldMk cId="951813478" sldId="323"/>
            <ac:cxnSpMk id="18" creationId="{5B8652C5-A235-DAC9-A8DD-004726F45CDD}"/>
          </ac:cxnSpMkLst>
        </pc:cxnChg>
        <pc:cxnChg chg="add del">
          <ac:chgData name="Tahlina Borradaile" userId="28c2686d-6dba-4b59-83e0-8947529fc101" providerId="ADAL" clId="{9A235968-DDDF-450F-B99E-525304254B8A}" dt="2024-06-04T15:43:40.363" v="1509" actId="11529"/>
          <ac:cxnSpMkLst>
            <pc:docMk/>
            <pc:sldMk cId="951813478" sldId="323"/>
            <ac:cxnSpMk id="22" creationId="{8B70FDB5-20B8-78E0-AEBF-FBD6877FDE3E}"/>
          </ac:cxnSpMkLst>
        </pc:cxnChg>
      </pc:sldChg>
      <pc:sldChg chg="modSp new del mod modNotesTx">
        <pc:chgData name="Tahlina Borradaile" userId="28c2686d-6dba-4b59-83e0-8947529fc101" providerId="ADAL" clId="{9A235968-DDDF-450F-B99E-525304254B8A}" dt="2024-06-04T15:46:49.705" v="1789" actId="2696"/>
        <pc:sldMkLst>
          <pc:docMk/>
          <pc:sldMk cId="3727681279" sldId="324"/>
        </pc:sldMkLst>
        <pc:spChg chg="mod">
          <ac:chgData name="Tahlina Borradaile" userId="28c2686d-6dba-4b59-83e0-8947529fc101" providerId="ADAL" clId="{9A235968-DDDF-450F-B99E-525304254B8A}" dt="2024-06-04T15:46:36.187" v="1785" actId="20577"/>
          <ac:spMkLst>
            <pc:docMk/>
            <pc:sldMk cId="3727681279" sldId="324"/>
            <ac:spMk id="2" creationId="{E0ACFFC1-5DDB-A68E-6814-66901E1129F2}"/>
          </ac:spMkLst>
        </pc:spChg>
      </pc:sldChg>
      <pc:sldChg chg="addSp delSp modSp add mod ord modNotesTx">
        <pc:chgData name="Tahlina Borradaile" userId="28c2686d-6dba-4b59-83e0-8947529fc101" providerId="ADAL" clId="{9A235968-DDDF-450F-B99E-525304254B8A}" dt="2024-06-04T16:04:51.838" v="3788" actId="5793"/>
        <pc:sldMkLst>
          <pc:docMk/>
          <pc:sldMk cId="1601818706" sldId="325"/>
        </pc:sldMkLst>
        <pc:spChg chg="del mod">
          <ac:chgData name="Tahlina Borradaile" userId="28c2686d-6dba-4b59-83e0-8947529fc101" providerId="ADAL" clId="{9A235968-DDDF-450F-B99E-525304254B8A}" dt="2024-06-04T15:47:10.191" v="1815"/>
          <ac:spMkLst>
            <pc:docMk/>
            <pc:sldMk cId="1601818706" sldId="325"/>
            <ac:spMk id="2" creationId="{7F6A851B-F0BD-C9B0-CF3D-33C62CDCDEE0}"/>
          </ac:spMkLst>
        </pc:spChg>
        <pc:spChg chg="mod">
          <ac:chgData name="Tahlina Borradaile" userId="28c2686d-6dba-4b59-83e0-8947529fc101" providerId="ADAL" clId="{9A235968-DDDF-450F-B99E-525304254B8A}" dt="2024-06-04T15:47:05.744" v="1812" actId="20577"/>
          <ac:spMkLst>
            <pc:docMk/>
            <pc:sldMk cId="1601818706" sldId="325"/>
            <ac:spMk id="4" creationId="{73CFF33D-9A26-1A3F-4A57-1094A29E237C}"/>
          </ac:spMkLst>
        </pc:spChg>
        <pc:spChg chg="add mod">
          <ac:chgData name="Tahlina Borradaile" userId="28c2686d-6dba-4b59-83e0-8947529fc101" providerId="ADAL" clId="{9A235968-DDDF-450F-B99E-525304254B8A}" dt="2024-06-04T15:54:44.969" v="2186" actId="1076"/>
          <ac:spMkLst>
            <pc:docMk/>
            <pc:sldMk cId="1601818706" sldId="325"/>
            <ac:spMk id="7" creationId="{6DA63353-DD75-FD79-05A4-644C3E69685F}"/>
          </ac:spMkLst>
        </pc:spChg>
        <pc:spChg chg="add del mod">
          <ac:chgData name="Tahlina Borradaile" userId="28c2686d-6dba-4b59-83e0-8947529fc101" providerId="ADAL" clId="{9A235968-DDDF-450F-B99E-525304254B8A}" dt="2024-06-04T15:54:22.075" v="2164"/>
          <ac:spMkLst>
            <pc:docMk/>
            <pc:sldMk cId="1601818706" sldId="325"/>
            <ac:spMk id="8" creationId="{F06E44CB-0772-A9A3-A40B-B200E6AD353E}"/>
          </ac:spMkLst>
        </pc:spChg>
        <pc:picChg chg="add mod">
          <ac:chgData name="Tahlina Borradaile" userId="28c2686d-6dba-4b59-83e0-8947529fc101" providerId="ADAL" clId="{9A235968-DDDF-450F-B99E-525304254B8A}" dt="2024-06-04T15:54:43.096" v="2185" actId="1076"/>
          <ac:picMkLst>
            <pc:docMk/>
            <pc:sldMk cId="1601818706" sldId="325"/>
            <ac:picMk id="5" creationId="{B3179F19-4665-810D-DC7B-3C447FB14105}"/>
          </ac:picMkLst>
        </pc:picChg>
        <pc:picChg chg="add mod">
          <ac:chgData name="Tahlina Borradaile" userId="28c2686d-6dba-4b59-83e0-8947529fc101" providerId="ADAL" clId="{9A235968-DDDF-450F-B99E-525304254B8A}" dt="2024-06-04T15:54:44.969" v="2186" actId="1076"/>
          <ac:picMkLst>
            <pc:docMk/>
            <pc:sldMk cId="1601818706" sldId="325"/>
            <ac:picMk id="6" creationId="{87F19DEE-FFE7-E55B-CDE9-0712E38931C2}"/>
          </ac:picMkLst>
        </pc:picChg>
      </pc:sldChg>
      <pc:sldChg chg="addSp delSp modSp add mod modNotesTx">
        <pc:chgData name="Tahlina Borradaile" userId="28c2686d-6dba-4b59-83e0-8947529fc101" providerId="ADAL" clId="{9A235968-DDDF-450F-B99E-525304254B8A}" dt="2024-06-04T16:14:09.371" v="4386" actId="1076"/>
        <pc:sldMkLst>
          <pc:docMk/>
          <pc:sldMk cId="2653510738" sldId="326"/>
        </pc:sldMkLst>
        <pc:spChg chg="mod">
          <ac:chgData name="Tahlina Borradaile" userId="28c2686d-6dba-4b59-83e0-8947529fc101" providerId="ADAL" clId="{9A235968-DDDF-450F-B99E-525304254B8A}" dt="2024-06-04T16:11:25.913" v="4242" actId="20577"/>
          <ac:spMkLst>
            <pc:docMk/>
            <pc:sldMk cId="2653510738" sldId="326"/>
            <ac:spMk id="4" creationId="{73CFF33D-9A26-1A3F-4A57-1094A29E237C}"/>
          </ac:spMkLst>
        </pc:spChg>
        <pc:spChg chg="del">
          <ac:chgData name="Tahlina Borradaile" userId="28c2686d-6dba-4b59-83e0-8947529fc101" providerId="ADAL" clId="{9A235968-DDDF-450F-B99E-525304254B8A}" dt="2024-06-04T16:05:49.623" v="3793" actId="478"/>
          <ac:spMkLst>
            <pc:docMk/>
            <pc:sldMk cId="2653510738" sldId="326"/>
            <ac:spMk id="7" creationId="{6DA63353-DD75-FD79-05A4-644C3E69685F}"/>
          </ac:spMkLst>
        </pc:spChg>
        <pc:spChg chg="add mod">
          <ac:chgData name="Tahlina Borradaile" userId="28c2686d-6dba-4b59-83e0-8947529fc101" providerId="ADAL" clId="{9A235968-DDDF-450F-B99E-525304254B8A}" dt="2024-06-04T16:14:00.978" v="4383" actId="1076"/>
          <ac:spMkLst>
            <pc:docMk/>
            <pc:sldMk cId="2653510738" sldId="326"/>
            <ac:spMk id="8" creationId="{341580FC-9D7B-ED1A-0038-A925F44DA440}"/>
          </ac:spMkLst>
        </pc:spChg>
        <pc:picChg chg="add mod">
          <ac:chgData name="Tahlina Borradaile" userId="28c2686d-6dba-4b59-83e0-8947529fc101" providerId="ADAL" clId="{9A235968-DDDF-450F-B99E-525304254B8A}" dt="2024-06-04T16:14:06.283" v="4385" actId="1076"/>
          <ac:picMkLst>
            <pc:docMk/>
            <pc:sldMk cId="2653510738" sldId="326"/>
            <ac:picMk id="2" creationId="{9C8121E1-6401-1D73-291E-49552E9DC9A6}"/>
          </ac:picMkLst>
        </pc:picChg>
        <pc:picChg chg="add mod">
          <ac:chgData name="Tahlina Borradaile" userId="28c2686d-6dba-4b59-83e0-8947529fc101" providerId="ADAL" clId="{9A235968-DDDF-450F-B99E-525304254B8A}" dt="2024-06-04T16:10:18.699" v="4124"/>
          <ac:picMkLst>
            <pc:docMk/>
            <pc:sldMk cId="2653510738" sldId="326"/>
            <ac:picMk id="3" creationId="{BCA420DB-F4F8-50E6-6E08-C56B508F9754}"/>
          </ac:picMkLst>
        </pc:picChg>
        <pc:picChg chg="mod">
          <ac:chgData name="Tahlina Borradaile" userId="28c2686d-6dba-4b59-83e0-8947529fc101" providerId="ADAL" clId="{9A235968-DDDF-450F-B99E-525304254B8A}" dt="2024-06-04T16:14:09.371" v="4386" actId="1076"/>
          <ac:picMkLst>
            <pc:docMk/>
            <pc:sldMk cId="2653510738" sldId="326"/>
            <ac:picMk id="5" creationId="{B3179F19-4665-810D-DC7B-3C447FB14105}"/>
          </ac:picMkLst>
        </pc:picChg>
        <pc:picChg chg="del">
          <ac:chgData name="Tahlina Borradaile" userId="28c2686d-6dba-4b59-83e0-8947529fc101" providerId="ADAL" clId="{9A235968-DDDF-450F-B99E-525304254B8A}" dt="2024-06-04T16:05:49.623" v="3793" actId="478"/>
          <ac:picMkLst>
            <pc:docMk/>
            <pc:sldMk cId="2653510738" sldId="326"/>
            <ac:picMk id="6" creationId="{87F19DEE-FFE7-E55B-CDE9-0712E38931C2}"/>
          </ac:picMkLst>
        </pc:picChg>
      </pc:sldChg>
      <pc:sldChg chg="addSp delSp modSp add mod modNotesTx">
        <pc:chgData name="Tahlina Borradaile" userId="28c2686d-6dba-4b59-83e0-8947529fc101" providerId="ADAL" clId="{9A235968-DDDF-450F-B99E-525304254B8A}" dt="2024-06-04T16:13:50.785" v="4382" actId="1076"/>
        <pc:sldMkLst>
          <pc:docMk/>
          <pc:sldMk cId="998639876" sldId="327"/>
        </pc:sldMkLst>
        <pc:spChg chg="mod">
          <ac:chgData name="Tahlina Borradaile" userId="28c2686d-6dba-4b59-83e0-8947529fc101" providerId="ADAL" clId="{9A235968-DDDF-450F-B99E-525304254B8A}" dt="2024-06-04T16:13:16.912" v="4374" actId="5793"/>
          <ac:spMkLst>
            <pc:docMk/>
            <pc:sldMk cId="998639876" sldId="327"/>
            <ac:spMk id="4" creationId="{73CFF33D-9A26-1A3F-4A57-1094A29E237C}"/>
          </ac:spMkLst>
        </pc:spChg>
        <pc:spChg chg="del">
          <ac:chgData name="Tahlina Borradaile" userId="28c2686d-6dba-4b59-83e0-8947529fc101" providerId="ADAL" clId="{9A235968-DDDF-450F-B99E-525304254B8A}" dt="2024-06-04T16:12:14.142" v="4354" actId="478"/>
          <ac:spMkLst>
            <pc:docMk/>
            <pc:sldMk cId="998639876" sldId="327"/>
            <ac:spMk id="8" creationId="{341580FC-9D7B-ED1A-0038-A925F44DA440}"/>
          </ac:spMkLst>
        </pc:spChg>
        <pc:spChg chg="add mod">
          <ac:chgData name="Tahlina Borradaile" userId="28c2686d-6dba-4b59-83e0-8947529fc101" providerId="ADAL" clId="{9A235968-DDDF-450F-B99E-525304254B8A}" dt="2024-06-04T16:13:50.785" v="4382" actId="1076"/>
          <ac:spMkLst>
            <pc:docMk/>
            <pc:sldMk cId="998639876" sldId="327"/>
            <ac:spMk id="9" creationId="{0CEA2264-855D-71BD-459A-2691DF9E5E4F}"/>
          </ac:spMkLst>
        </pc:spChg>
        <pc:picChg chg="del">
          <ac:chgData name="Tahlina Borradaile" userId="28c2686d-6dba-4b59-83e0-8947529fc101" providerId="ADAL" clId="{9A235968-DDDF-450F-B99E-525304254B8A}" dt="2024-06-04T16:12:14.142" v="4354" actId="478"/>
          <ac:picMkLst>
            <pc:docMk/>
            <pc:sldMk cId="998639876" sldId="327"/>
            <ac:picMk id="2" creationId="{9C8121E1-6401-1D73-291E-49552E9DC9A6}"/>
          </ac:picMkLst>
        </pc:picChg>
        <pc:picChg chg="del">
          <ac:chgData name="Tahlina Borradaile" userId="28c2686d-6dba-4b59-83e0-8947529fc101" providerId="ADAL" clId="{9A235968-DDDF-450F-B99E-525304254B8A}" dt="2024-06-04T16:12:14.142" v="4354" actId="478"/>
          <ac:picMkLst>
            <pc:docMk/>
            <pc:sldMk cId="998639876" sldId="327"/>
            <ac:picMk id="3" creationId="{BCA420DB-F4F8-50E6-6E08-C56B508F9754}"/>
          </ac:picMkLst>
        </pc:picChg>
        <pc:picChg chg="del mod">
          <ac:chgData name="Tahlina Borradaile" userId="28c2686d-6dba-4b59-83e0-8947529fc101" providerId="ADAL" clId="{9A235968-DDDF-450F-B99E-525304254B8A}" dt="2024-06-04T16:13:35.558" v="4378" actId="478"/>
          <ac:picMkLst>
            <pc:docMk/>
            <pc:sldMk cId="998639876" sldId="327"/>
            <ac:picMk id="5" creationId="{B3179F19-4665-810D-DC7B-3C447FB14105}"/>
          </ac:picMkLst>
        </pc:picChg>
        <pc:picChg chg="add mod">
          <ac:chgData name="Tahlina Borradaile" userId="28c2686d-6dba-4b59-83e0-8947529fc101" providerId="ADAL" clId="{9A235968-DDDF-450F-B99E-525304254B8A}" dt="2024-06-04T16:13:46.813" v="4381" actId="1076"/>
          <ac:picMkLst>
            <pc:docMk/>
            <pc:sldMk cId="998639876" sldId="327"/>
            <ac:picMk id="6" creationId="{4FB80647-8657-0777-DDAB-826B7EFB3B5C}"/>
          </ac:picMkLst>
        </pc:picChg>
        <pc:picChg chg="add mod">
          <ac:chgData name="Tahlina Borradaile" userId="28c2686d-6dba-4b59-83e0-8947529fc101" providerId="ADAL" clId="{9A235968-DDDF-450F-B99E-525304254B8A}" dt="2024-06-04T16:13:42.685" v="4380" actId="1076"/>
          <ac:picMkLst>
            <pc:docMk/>
            <pc:sldMk cId="998639876" sldId="327"/>
            <ac:picMk id="7" creationId="{92F30C4E-77FD-3E8A-9085-93E37D98CC16}"/>
          </ac:picMkLst>
        </pc:picChg>
      </pc:sldChg>
      <pc:sldChg chg="add">
        <pc:chgData name="Tahlina Borradaile" userId="28c2686d-6dba-4b59-83e0-8947529fc101" providerId="ADAL" clId="{9A235968-DDDF-450F-B99E-525304254B8A}" dt="2024-06-04T16:14:15.378" v="4387" actId="2890"/>
        <pc:sldMkLst>
          <pc:docMk/>
          <pc:sldMk cId="1745826994" sldId="328"/>
        </pc:sldMkLst>
      </pc:sldChg>
      <pc:sldChg chg="new del">
        <pc:chgData name="Tahlina Borradaile" userId="28c2686d-6dba-4b59-83e0-8947529fc101" providerId="ADAL" clId="{9A235968-DDDF-450F-B99E-525304254B8A}" dt="2024-06-04T16:16:14.287" v="4389" actId="2696"/>
        <pc:sldMkLst>
          <pc:docMk/>
          <pc:sldMk cId="2287450002" sldId="329"/>
        </pc:sldMkLst>
      </pc:sldChg>
      <pc:sldChg chg="addSp delSp modSp add mod modNotesTx">
        <pc:chgData name="Tahlina Borradaile" userId="28c2686d-6dba-4b59-83e0-8947529fc101" providerId="ADAL" clId="{9A235968-DDDF-450F-B99E-525304254B8A}" dt="2024-06-04T16:28:33.088" v="5090" actId="20577"/>
        <pc:sldMkLst>
          <pc:docMk/>
          <pc:sldMk cId="2690140343" sldId="329"/>
        </pc:sldMkLst>
        <pc:spChg chg="add del mod">
          <ac:chgData name="Tahlina Borradaile" userId="28c2686d-6dba-4b59-83e0-8947529fc101" providerId="ADAL" clId="{9A235968-DDDF-450F-B99E-525304254B8A}" dt="2024-06-04T16:16:37.452" v="4400" actId="478"/>
          <ac:spMkLst>
            <pc:docMk/>
            <pc:sldMk cId="2690140343" sldId="329"/>
            <ac:spMk id="3" creationId="{D6389C5E-B34E-85BE-518A-30D986DDD4DA}"/>
          </ac:spMkLst>
        </pc:spChg>
        <pc:spChg chg="mod">
          <ac:chgData name="Tahlina Borradaile" userId="28c2686d-6dba-4b59-83e0-8947529fc101" providerId="ADAL" clId="{9A235968-DDDF-450F-B99E-525304254B8A}" dt="2024-06-04T16:17:03.861" v="4406" actId="20577"/>
          <ac:spMkLst>
            <pc:docMk/>
            <pc:sldMk cId="2690140343" sldId="329"/>
            <ac:spMk id="4" creationId="{73CFF33D-9A26-1A3F-4A57-1094A29E237C}"/>
          </ac:spMkLst>
        </pc:spChg>
        <pc:spChg chg="del">
          <ac:chgData name="Tahlina Borradaile" userId="28c2686d-6dba-4b59-83e0-8947529fc101" providerId="ADAL" clId="{9A235968-DDDF-450F-B99E-525304254B8A}" dt="2024-06-04T16:16:23.781" v="4391" actId="478"/>
          <ac:spMkLst>
            <pc:docMk/>
            <pc:sldMk cId="2690140343" sldId="329"/>
            <ac:spMk id="9" creationId="{0CEA2264-855D-71BD-459A-2691DF9E5E4F}"/>
          </ac:spMkLst>
        </pc:spChg>
        <pc:spChg chg="add mod">
          <ac:chgData name="Tahlina Borradaile" userId="28c2686d-6dba-4b59-83e0-8947529fc101" providerId="ADAL" clId="{9A235968-DDDF-450F-B99E-525304254B8A}" dt="2024-06-04T16:28:33.088" v="5090" actId="20577"/>
          <ac:spMkLst>
            <pc:docMk/>
            <pc:sldMk cId="2690140343" sldId="329"/>
            <ac:spMk id="13" creationId="{27BBA38A-C2B8-2132-12E4-3609707D14BB}"/>
          </ac:spMkLst>
        </pc:spChg>
        <pc:picChg chg="add del mod">
          <ac:chgData name="Tahlina Borradaile" userId="28c2686d-6dba-4b59-83e0-8947529fc101" providerId="ADAL" clId="{9A235968-DDDF-450F-B99E-525304254B8A}" dt="2024-06-04T16:18:24.756" v="4407" actId="478"/>
          <ac:picMkLst>
            <pc:docMk/>
            <pc:sldMk cId="2690140343" sldId="329"/>
            <ac:picMk id="5" creationId="{75AED1C3-5965-1D8B-C969-147783373EAE}"/>
          </ac:picMkLst>
        </pc:picChg>
        <pc:picChg chg="del">
          <ac:chgData name="Tahlina Borradaile" userId="28c2686d-6dba-4b59-83e0-8947529fc101" providerId="ADAL" clId="{9A235968-DDDF-450F-B99E-525304254B8A}" dt="2024-06-04T16:16:25.589" v="4392" actId="478"/>
          <ac:picMkLst>
            <pc:docMk/>
            <pc:sldMk cId="2690140343" sldId="329"/>
            <ac:picMk id="6" creationId="{4FB80647-8657-0777-DDAB-826B7EFB3B5C}"/>
          </ac:picMkLst>
        </pc:picChg>
        <pc:picChg chg="del">
          <ac:chgData name="Tahlina Borradaile" userId="28c2686d-6dba-4b59-83e0-8947529fc101" providerId="ADAL" clId="{9A235968-DDDF-450F-B99E-525304254B8A}" dt="2024-06-04T16:16:26.017" v="4393" actId="478"/>
          <ac:picMkLst>
            <pc:docMk/>
            <pc:sldMk cId="2690140343" sldId="329"/>
            <ac:picMk id="7" creationId="{92F30C4E-77FD-3E8A-9085-93E37D98CC16}"/>
          </ac:picMkLst>
        </pc:picChg>
        <pc:picChg chg="add del mod ord">
          <ac:chgData name="Tahlina Borradaile" userId="28c2686d-6dba-4b59-83e0-8947529fc101" providerId="ADAL" clId="{9A235968-DDDF-450F-B99E-525304254B8A}" dt="2024-06-04T16:18:26.637" v="4408" actId="478"/>
          <ac:picMkLst>
            <pc:docMk/>
            <pc:sldMk cId="2690140343" sldId="329"/>
            <ac:picMk id="8" creationId="{A53B91B1-6ABE-C9E0-44B2-DBFA96CC1147}"/>
          </ac:picMkLst>
        </pc:picChg>
        <pc:picChg chg="add del mod">
          <ac:chgData name="Tahlina Borradaile" userId="28c2686d-6dba-4b59-83e0-8947529fc101" providerId="ADAL" clId="{9A235968-DDDF-450F-B99E-525304254B8A}" dt="2024-06-04T16:20:52.930" v="4413" actId="478"/>
          <ac:picMkLst>
            <pc:docMk/>
            <pc:sldMk cId="2690140343" sldId="329"/>
            <ac:picMk id="10" creationId="{441F0228-C319-54E9-C280-77EDFF3D1C73}"/>
          </ac:picMkLst>
        </pc:picChg>
        <pc:picChg chg="add mod">
          <ac:chgData name="Tahlina Borradaile" userId="28c2686d-6dba-4b59-83e0-8947529fc101" providerId="ADAL" clId="{9A235968-DDDF-450F-B99E-525304254B8A}" dt="2024-06-04T16:21:11.037" v="4423" actId="1076"/>
          <ac:picMkLst>
            <pc:docMk/>
            <pc:sldMk cId="2690140343" sldId="329"/>
            <ac:picMk id="11" creationId="{BE24F102-414E-A1FD-BCEC-AC992A1110F7}"/>
          </ac:picMkLst>
        </pc:picChg>
        <pc:picChg chg="add mod">
          <ac:chgData name="Tahlina Borradaile" userId="28c2686d-6dba-4b59-83e0-8947529fc101" providerId="ADAL" clId="{9A235968-DDDF-450F-B99E-525304254B8A}" dt="2024-06-04T16:27:23.241" v="5080" actId="1076"/>
          <ac:picMkLst>
            <pc:docMk/>
            <pc:sldMk cId="2690140343" sldId="329"/>
            <ac:picMk id="12" creationId="{9AFBFF99-16D0-0C02-B1B6-0FCB5E6DAB05}"/>
          </ac:picMkLst>
        </pc:picChg>
      </pc:sldChg>
      <pc:sldChg chg="addSp delSp modSp add mod modNotesTx">
        <pc:chgData name="Tahlina Borradaile" userId="28c2686d-6dba-4b59-83e0-8947529fc101" providerId="ADAL" clId="{9A235968-DDDF-450F-B99E-525304254B8A}" dt="2024-06-04T16:31:22.245" v="5364" actId="20577"/>
        <pc:sldMkLst>
          <pc:docMk/>
          <pc:sldMk cId="2321017782" sldId="330"/>
        </pc:sldMkLst>
        <pc:spChg chg="add mod">
          <ac:chgData name="Tahlina Borradaile" userId="28c2686d-6dba-4b59-83e0-8947529fc101" providerId="ADAL" clId="{9A235968-DDDF-450F-B99E-525304254B8A}" dt="2024-06-04T16:29:41.557" v="5102" actId="1076"/>
          <ac:spMkLst>
            <pc:docMk/>
            <pc:sldMk cId="2321017782" sldId="330"/>
            <ac:spMk id="6" creationId="{598E165E-9CF0-65F3-07F2-D85507DC3818}"/>
          </ac:spMkLst>
        </pc:spChg>
        <pc:picChg chg="add mod">
          <ac:chgData name="Tahlina Borradaile" userId="28c2686d-6dba-4b59-83e0-8947529fc101" providerId="ADAL" clId="{9A235968-DDDF-450F-B99E-525304254B8A}" dt="2024-06-04T16:29:09.755" v="5097" actId="14100"/>
          <ac:picMkLst>
            <pc:docMk/>
            <pc:sldMk cId="2321017782" sldId="330"/>
            <ac:picMk id="2" creationId="{CAF2A4EC-A9A7-28E8-289D-8636E988547F}"/>
          </ac:picMkLst>
        </pc:picChg>
        <pc:picChg chg="add mod ord">
          <ac:chgData name="Tahlina Borradaile" userId="28c2686d-6dba-4b59-83e0-8947529fc101" providerId="ADAL" clId="{9A235968-DDDF-450F-B99E-525304254B8A}" dt="2024-06-04T16:29:17.311" v="5100" actId="167"/>
          <ac:picMkLst>
            <pc:docMk/>
            <pc:sldMk cId="2321017782" sldId="330"/>
            <ac:picMk id="3" creationId="{B561B7E1-ACE2-90C9-DB35-A2EC56636FD5}"/>
          </ac:picMkLst>
        </pc:picChg>
        <pc:picChg chg="del">
          <ac:chgData name="Tahlina Borradaile" userId="28c2686d-6dba-4b59-83e0-8947529fc101" providerId="ADAL" clId="{9A235968-DDDF-450F-B99E-525304254B8A}" dt="2024-06-04T16:27:53.592" v="5083" actId="478"/>
          <ac:picMkLst>
            <pc:docMk/>
            <pc:sldMk cId="2321017782" sldId="330"/>
            <ac:picMk id="11" creationId="{BE24F102-414E-A1FD-BCEC-AC992A1110F7}"/>
          </ac:picMkLst>
        </pc:picChg>
        <pc:picChg chg="del">
          <ac:chgData name="Tahlina Borradaile" userId="28c2686d-6dba-4b59-83e0-8947529fc101" providerId="ADAL" clId="{9A235968-DDDF-450F-B99E-525304254B8A}" dt="2024-06-04T16:27:54.458" v="5084" actId="478"/>
          <ac:picMkLst>
            <pc:docMk/>
            <pc:sldMk cId="2321017782" sldId="330"/>
            <ac:picMk id="12" creationId="{9AFBFF99-16D0-0C02-B1B6-0FCB5E6DAB05}"/>
          </ac:picMkLst>
        </pc:picChg>
      </pc:sldChg>
      <pc:sldChg chg="addSp delSp modSp add mod modNotesTx">
        <pc:chgData name="Tahlina Borradaile" userId="28c2686d-6dba-4b59-83e0-8947529fc101" providerId="ADAL" clId="{9A235968-DDDF-450F-B99E-525304254B8A}" dt="2024-06-05T00:02:47.073" v="6951" actId="20577"/>
        <pc:sldMkLst>
          <pc:docMk/>
          <pc:sldMk cId="4011709430" sldId="331"/>
        </pc:sldMkLst>
        <pc:spChg chg="mod">
          <ac:chgData name="Tahlina Borradaile" userId="28c2686d-6dba-4b59-83e0-8947529fc101" providerId="ADAL" clId="{9A235968-DDDF-450F-B99E-525304254B8A}" dt="2024-06-04T17:05:15.890" v="6699" actId="20577"/>
          <ac:spMkLst>
            <pc:docMk/>
            <pc:sldMk cId="4011709430" sldId="331"/>
            <ac:spMk id="4" creationId="{73CFF33D-9A26-1A3F-4A57-1094A29E237C}"/>
          </ac:spMkLst>
        </pc:spChg>
        <pc:spChg chg="add del mod">
          <ac:chgData name="Tahlina Borradaile" userId="28c2686d-6dba-4b59-83e0-8947529fc101" providerId="ADAL" clId="{9A235968-DDDF-450F-B99E-525304254B8A}" dt="2024-06-04T16:56:37.804" v="5715"/>
          <ac:spMkLst>
            <pc:docMk/>
            <pc:sldMk cId="4011709430" sldId="331"/>
            <ac:spMk id="5" creationId="{095A501B-CEC9-E4C0-DBA4-B711A5CC66B8}"/>
          </ac:spMkLst>
        </pc:spChg>
        <pc:spChg chg="del">
          <ac:chgData name="Tahlina Borradaile" userId="28c2686d-6dba-4b59-83e0-8947529fc101" providerId="ADAL" clId="{9A235968-DDDF-450F-B99E-525304254B8A}" dt="2024-06-04T16:31:32.372" v="5367" actId="478"/>
          <ac:spMkLst>
            <pc:docMk/>
            <pc:sldMk cId="4011709430" sldId="331"/>
            <ac:spMk id="6" creationId="{598E165E-9CF0-65F3-07F2-D85507DC3818}"/>
          </ac:spMkLst>
        </pc:spChg>
        <pc:spChg chg="add del mod">
          <ac:chgData name="Tahlina Borradaile" userId="28c2686d-6dba-4b59-83e0-8947529fc101" providerId="ADAL" clId="{9A235968-DDDF-450F-B99E-525304254B8A}" dt="2024-06-04T16:59:33.952" v="6128"/>
          <ac:spMkLst>
            <pc:docMk/>
            <pc:sldMk cId="4011709430" sldId="331"/>
            <ac:spMk id="7" creationId="{8FD43FE2-6E34-F191-5997-5229F94C04E2}"/>
          </ac:spMkLst>
        </pc:spChg>
        <pc:spChg chg="add mod">
          <ac:chgData name="Tahlina Borradaile" userId="28c2686d-6dba-4b59-83e0-8947529fc101" providerId="ADAL" clId="{9A235968-DDDF-450F-B99E-525304254B8A}" dt="2024-06-04T17:07:21.818" v="6741" actId="1036"/>
          <ac:spMkLst>
            <pc:docMk/>
            <pc:sldMk cId="4011709430" sldId="331"/>
            <ac:spMk id="13" creationId="{AB217659-FF12-602A-8C6B-5C04641FA7EE}"/>
          </ac:spMkLst>
        </pc:spChg>
        <pc:picChg chg="del">
          <ac:chgData name="Tahlina Borradaile" userId="28c2686d-6dba-4b59-83e0-8947529fc101" providerId="ADAL" clId="{9A235968-DDDF-450F-B99E-525304254B8A}" dt="2024-06-04T16:31:30.025" v="5366" actId="478"/>
          <ac:picMkLst>
            <pc:docMk/>
            <pc:sldMk cId="4011709430" sldId="331"/>
            <ac:picMk id="2" creationId="{CAF2A4EC-A9A7-28E8-289D-8636E988547F}"/>
          </ac:picMkLst>
        </pc:picChg>
        <pc:picChg chg="del">
          <ac:chgData name="Tahlina Borradaile" userId="28c2686d-6dba-4b59-83e0-8947529fc101" providerId="ADAL" clId="{9A235968-DDDF-450F-B99E-525304254B8A}" dt="2024-06-04T16:31:33.055" v="5368" actId="478"/>
          <ac:picMkLst>
            <pc:docMk/>
            <pc:sldMk cId="4011709430" sldId="331"/>
            <ac:picMk id="3" creationId="{B561B7E1-ACE2-90C9-DB35-A2EC56636FD5}"/>
          </ac:picMkLst>
        </pc:picChg>
        <pc:picChg chg="add mod">
          <ac:chgData name="Tahlina Borradaile" userId="28c2686d-6dba-4b59-83e0-8947529fc101" providerId="ADAL" clId="{9A235968-DDDF-450F-B99E-525304254B8A}" dt="2024-06-05T00:01:05.369" v="6748" actId="1076"/>
          <ac:picMkLst>
            <pc:docMk/>
            <pc:sldMk cId="4011709430" sldId="331"/>
            <ac:picMk id="8" creationId="{AB63BDEF-0A03-FD8D-9056-E8B9B3867D6D}"/>
          </ac:picMkLst>
        </pc:picChg>
        <pc:picChg chg="add mod">
          <ac:chgData name="Tahlina Borradaile" userId="28c2686d-6dba-4b59-83e0-8947529fc101" providerId="ADAL" clId="{9A235968-DDDF-450F-B99E-525304254B8A}" dt="2024-06-04T17:06:06.313" v="6703" actId="1076"/>
          <ac:picMkLst>
            <pc:docMk/>
            <pc:sldMk cId="4011709430" sldId="331"/>
            <ac:picMk id="10" creationId="{2E4EE733-6F6A-ED2A-12F3-DAC0E046DAB3}"/>
          </ac:picMkLst>
        </pc:picChg>
        <pc:cxnChg chg="add mod">
          <ac:chgData name="Tahlina Borradaile" userId="28c2686d-6dba-4b59-83e0-8947529fc101" providerId="ADAL" clId="{9A235968-DDDF-450F-B99E-525304254B8A}" dt="2024-06-04T17:06:27.587" v="6706" actId="1076"/>
          <ac:cxnSpMkLst>
            <pc:docMk/>
            <pc:sldMk cId="4011709430" sldId="331"/>
            <ac:cxnSpMk id="11" creationId="{80659595-03F8-669C-6973-42EB30E1B523}"/>
          </ac:cxnSpMkLst>
        </pc:cxnChg>
      </pc:sldChg>
      <pc:sldChg chg="delSp mod">
        <pc:chgData name="Tahlina Borradaile" userId="28c2686d-6dba-4b59-83e0-8947529fc101" providerId="ADAL" clId="{9A235968-DDDF-450F-B99E-525304254B8A}" dt="2024-06-05T00:12:22.168" v="7927" actId="478"/>
        <pc:sldMkLst>
          <pc:docMk/>
          <pc:sldMk cId="4190280348" sldId="332"/>
        </pc:sldMkLst>
        <pc:spChg chg="del">
          <ac:chgData name="Tahlina Borradaile" userId="28c2686d-6dba-4b59-83e0-8947529fc101" providerId="ADAL" clId="{9A235968-DDDF-450F-B99E-525304254B8A}" dt="2024-06-05T00:12:22.168" v="7927" actId="478"/>
          <ac:spMkLst>
            <pc:docMk/>
            <pc:sldMk cId="4190280348" sldId="332"/>
            <ac:spMk id="3" creationId="{63329636-B353-2A5B-3023-E0B18C5D1B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17F30-BB40-4194-8B3A-E0CCE10048EC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7C77-AAEE-4FA6-B48D-56DC20FBD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18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source: </a:t>
            </a:r>
          </a:p>
          <a:p>
            <a:r>
              <a:rPr lang="en-GB" dirty="0"/>
              <a:t>doi:10.1088/0004-637X/793/2/119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776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So for our plasma regime, our spatial solutions are plotted between s=-2Mm and 1Mm, where the coronal base lies at s=0.</a:t>
            </a:r>
          </a:p>
          <a:p>
            <a:r>
              <a:rPr lang="en-GB" dirty="0"/>
              <a:t>- Our 3 cases represents 3 different geometries, where case 1 is a thin flux tube and its radius r increases by 1 order of magnitude.</a:t>
            </a:r>
          </a:p>
          <a:p>
            <a:r>
              <a:rPr lang="en-GB" dirty="0"/>
              <a:t>- Case 2 is a highly divergent flux tube, which increases by 3 orders of magnitude.</a:t>
            </a:r>
          </a:p>
          <a:p>
            <a:r>
              <a:rPr lang="en-GB" dirty="0"/>
              <a:t>- And case 3 is a general divergent flux tube, which increases by 2 orders of magnitude.</a:t>
            </a:r>
          </a:p>
          <a:p>
            <a:r>
              <a:rPr lang="en-GB" dirty="0"/>
              <a:t>- Our Bs, rho and Alfven speed all have these exponential profiles, but are constant across the 3 cases. </a:t>
            </a:r>
          </a:p>
          <a:p>
            <a:r>
              <a:rPr lang="en-GB" dirty="0">
                <a:effectLst/>
                <a:latin typeface="Arial" panose="020B0604020202020204" pitchFamily="34" charset="0"/>
              </a:rPr>
              <a:t>- A constant scale height h is used in our exponents, which is quite restricting, as naturally this would vary with height as temperature varies. </a:t>
            </a: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063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0" dirty="0"/>
              <a:t>- To start with our reflection coefficient is plotted for the 3 cases for waves with time periods from 30s to 1hr.</a:t>
            </a:r>
          </a:p>
          <a:p>
            <a:r>
              <a:rPr lang="en-GB" i="0" dirty="0"/>
              <a:t>- We used the same coefficient as used by Hollweg. </a:t>
            </a:r>
          </a:p>
          <a:p>
            <a:r>
              <a:rPr lang="en-GB" i="0" dirty="0"/>
              <a:t>- This is given by this equation, representing ratio of down-going to upward-going wave flux, using combination of Bessel functions. </a:t>
            </a:r>
          </a:p>
          <a:p>
            <a:r>
              <a:rPr lang="en-GB" i="0" dirty="0"/>
              <a:t>- These functions consider the scale height, frequency and the </a:t>
            </a:r>
            <a:r>
              <a:rPr lang="en-GB" i="0" dirty="0" err="1"/>
              <a:t>alfven</a:t>
            </a:r>
            <a:r>
              <a:rPr lang="en-GB" i="0" dirty="0"/>
              <a:t> speed. </a:t>
            </a:r>
          </a:p>
          <a:p>
            <a:r>
              <a:rPr lang="en-GB" i="0" dirty="0"/>
              <a:t>- Our general case 3 is derived to have 0 reflection, which is also shown here.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Cases 1 and 2 follow the same profile, with much higher reflection at lower frequencies.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0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In our study we specifically look at 2 separate waves, a low frequency wave, and a high frequency one. </a:t>
            </a:r>
          </a:p>
          <a:p>
            <a:r>
              <a:rPr lang="en-GB" dirty="0"/>
              <a:t>- These results represent a steady state solution in time.  </a:t>
            </a:r>
          </a:p>
          <a:p>
            <a:r>
              <a:rPr lang="en-GB" dirty="0"/>
              <a:t>- Our low frequency wave corresponds to a wave with an oscillation period of 10 minutes.</a:t>
            </a:r>
          </a:p>
          <a:p>
            <a:r>
              <a:rPr lang="en-GB" dirty="0"/>
              <a:t>* explain visuals of spatial profile graph. </a:t>
            </a:r>
          </a:p>
          <a:p>
            <a:r>
              <a:rPr lang="en-GB" dirty="0">
                <a:effectLst/>
                <a:latin typeface="Arial" panose="020B0604020202020204" pitchFamily="34" charset="0"/>
              </a:rPr>
              <a:t>- Velocity and magnetic field perturbations are characterised by a continuous increase/decrease between the photosphere and coronal base, showing no oscillations. </a:t>
            </a:r>
          </a:p>
          <a:p>
            <a:r>
              <a:rPr lang="en-GB" dirty="0">
                <a:effectLst/>
                <a:latin typeface="Arial" panose="020B0604020202020204" pitchFamily="34" charset="0"/>
              </a:rPr>
              <a:t>- Case 3 has largest increase in velocity perturbation.  </a:t>
            </a:r>
          </a:p>
          <a:p>
            <a:r>
              <a:rPr lang="en-GB" dirty="0">
                <a:effectLst/>
                <a:latin typeface="Arial" panose="020B0604020202020204" pitchFamily="34" charset="0"/>
              </a:rPr>
              <a:t>- Cases 1 and 2 end up at the same values at the coronal base, but their values in the lower region vary.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052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Our high frequency case corresponds to a wave with an oscillation period of 30s.</a:t>
            </a:r>
          </a:p>
          <a:p>
            <a:r>
              <a:rPr lang="en-GB" dirty="0"/>
              <a:t>- We can see the same behaviour as in the low frequency oscillation.</a:t>
            </a:r>
          </a:p>
          <a:p>
            <a:r>
              <a:rPr lang="en-GB" dirty="0"/>
              <a:t>- However there is less of a difference between case 3 and the others. </a:t>
            </a:r>
          </a:p>
          <a:p>
            <a:r>
              <a:rPr lang="en-GB" dirty="0"/>
              <a:t>- We now see oscillatory behaviour in the curves -  which is due to the higher frequency. </a:t>
            </a:r>
          </a:p>
          <a:p>
            <a:r>
              <a:rPr lang="en-GB" dirty="0">
                <a:effectLst/>
                <a:latin typeface="Arial" panose="020B0604020202020204" pitchFamily="34" charset="0"/>
              </a:rPr>
              <a:t>- Our case 3 magnitudes do not show oscillations as the real and imaginary components are out of phase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150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- We plotted the fluxes for various frequency waves for periods of 30s to 1 hr.</a:t>
            </a: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Tx/>
              <a:buChar char="-"/>
            </a:pPr>
            <a:r>
              <a:rPr lang="en-GB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in case one and two is dependent on frequency, with flux tending to zero at low frequencies.</a:t>
            </a:r>
          </a:p>
          <a:p>
            <a:pPr marL="171450" indent="-171450">
              <a:spcBef>
                <a:spcPts val="150"/>
              </a:spcBef>
              <a:spcAft>
                <a:spcPts val="150"/>
              </a:spcAft>
              <a:buFontTx/>
              <a:buChar char="-"/>
            </a:pPr>
            <a:r>
              <a:rPr lang="en-GB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three has the same flux regardless of frequency, due to no reflection. </a:t>
            </a:r>
            <a:endParaRPr lang="en-GB" dirty="0"/>
          </a:p>
          <a:p>
            <a:r>
              <a:rPr lang="en-GB" dirty="0"/>
              <a:t>- Significantly higher flux in case 3 at lower frequencies compared to other cases, which have the same fluxes due to them sharing a reflection coefficient. 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515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r>
              <a:rPr lang="en-GB" dirty="0"/>
              <a:t>- Lower frequency waves reach 100% reflection when either of the governing Klein-Gordon equations is degenerate and cut-off frequency vanishes.</a:t>
            </a:r>
          </a:p>
          <a:p>
            <a:pPr marL="0" lvl="0" indent="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r>
              <a:rPr lang="en-GB" dirty="0"/>
              <a:t>- The flux is supressed in degenerate cases. </a:t>
            </a:r>
          </a:p>
          <a:p>
            <a:pPr marL="0" lvl="0" indent="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r>
              <a:rPr lang="en-GB" dirty="0"/>
              <a:t>- Non-degenerate cases can reach 100% transmission at certain complex geometries, especially at lower frequencies. </a:t>
            </a:r>
          </a:p>
          <a:p>
            <a:pPr marL="0" lvl="0" indent="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r>
              <a:rPr lang="en-GB" dirty="0"/>
              <a:t>- </a:t>
            </a:r>
            <a:r>
              <a:rPr lang="en-GB" dirty="0" err="1"/>
              <a:t>Theres</a:t>
            </a:r>
            <a:r>
              <a:rPr lang="en-GB" dirty="0"/>
              <a:t> an indication that Alfvén waves at certain complex divergent geometries can successfully penetrate the transition region, carrying energy into the solar corona.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019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Publish this work, the paper is almost finished, submit soon!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4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Wave driven time-dependent regime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945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r>
              <a:rPr lang="en-GB" sz="1200" i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Aim: </a:t>
            </a:r>
            <a:r>
              <a:rPr lang="en-GB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a model accounting for different divergent field geometries in a time dependent system with various wave drivers. </a:t>
            </a:r>
            <a:endParaRPr lang="en-GB" sz="1200" i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r>
              <a:rPr lang="en-GB" sz="1200" i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Hypothesis: </a:t>
            </a:r>
            <a:r>
              <a:rPr lang="en-GB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 energy flux is different at different field divergencies, and dependent on the wave driver used and other background quantities. 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r>
              <a:rPr lang="en-GB" sz="1200" i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Method: </a:t>
            </a:r>
            <a:r>
              <a:rPr lang="en-GB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techniques will be used to simulate Alfvén waves in a stratified solar atmosphere by solving the equations of motion and induction.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768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Again our key equations are the equations of motion and induction, but this time rather than solving these analytically for a steady state, we will solve these directly using numerical techniques.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1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Why study AWs?</a:t>
            </a:r>
          </a:p>
          <a:p>
            <a:r>
              <a:rPr lang="en-GB" dirty="0"/>
              <a:t>- Drivers of spicules and the solar wind. </a:t>
            </a:r>
          </a:p>
          <a:p>
            <a:r>
              <a:rPr lang="en-GB" dirty="0"/>
              <a:t>- Believed to be important carriers of energy from the solar interior to the corona. </a:t>
            </a:r>
          </a:p>
          <a:p>
            <a:r>
              <a:rPr lang="en-GB" dirty="0"/>
              <a:t>- The suns hot corona has been a mystery puzzling physicists for many years. </a:t>
            </a:r>
          </a:p>
          <a:p>
            <a:r>
              <a:rPr lang="en-GB" dirty="0"/>
              <a:t>- AWs are one of the candidates for causing coronal heating - </a:t>
            </a:r>
            <a:r>
              <a:rPr lang="en-GB" dirty="0" err="1"/>
              <a:t>inc</a:t>
            </a:r>
            <a:r>
              <a:rPr lang="en-GB" dirty="0"/>
              <a:t> nanoflares and reconnection.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15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So as part of my modules required for the </a:t>
            </a:r>
            <a:r>
              <a:rPr lang="en-GB" err="1"/>
              <a:t>phd</a:t>
            </a:r>
            <a:r>
              <a:rPr lang="en-GB"/>
              <a:t>, I chose to do a third year maths module on numerically solving partial differential equations. </a:t>
            </a:r>
          </a:p>
          <a:p>
            <a:pPr marL="171450" indent="-171450">
              <a:buFontTx/>
              <a:buChar char="-"/>
            </a:pPr>
            <a:r>
              <a:rPr lang="en-GB"/>
              <a:t>This helped me familiarised myself with the required terminology and methods that are needed in solving PDEs</a:t>
            </a:r>
          </a:p>
          <a:p>
            <a:pPr marL="171450" indent="-171450">
              <a:buFontTx/>
              <a:buChar char="-"/>
            </a:pPr>
            <a:r>
              <a:rPr lang="en-GB"/>
              <a:t>During this I was able to identify my scheme as being a time-dependent 1</a:t>
            </a:r>
            <a:r>
              <a:rPr lang="en-GB" baseline="30000"/>
              <a:t>st</a:t>
            </a:r>
            <a:r>
              <a:rPr lang="en-GB"/>
              <a:t> order hyperbolic coupled PDE system. </a:t>
            </a:r>
          </a:p>
          <a:p>
            <a:pPr marL="171450" indent="-171450">
              <a:buFontTx/>
              <a:buChar char="-"/>
            </a:pPr>
            <a:r>
              <a:rPr lang="en-GB"/>
              <a:t>This has implications for what types of numerical scheme should be used to solve the system. </a:t>
            </a:r>
          </a:p>
          <a:p>
            <a:pPr marL="171450" indent="-171450">
              <a:buFontTx/>
              <a:buChar char="-"/>
            </a:pPr>
            <a:r>
              <a:rPr lang="en-GB"/>
              <a:t>Usually this type of PDE is solved using a finite difference scheme, which work best with wave like equations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774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 However this 3</a:t>
            </a:r>
            <a:r>
              <a:rPr lang="en-GB" baseline="30000" dirty="0"/>
              <a:t>rd</a:t>
            </a:r>
            <a:r>
              <a:rPr lang="en-GB" dirty="0"/>
              <a:t> year module only covered single equations so we set out on the task of finding a suitable prewritten PDE solver in python, just like there is in IDL. </a:t>
            </a:r>
          </a:p>
          <a:p>
            <a:pPr marL="171450" indent="-171450">
              <a:buFontTx/>
              <a:buChar char="-"/>
            </a:pPr>
            <a:r>
              <a:rPr lang="en-GB" dirty="0"/>
              <a:t>A lot of solvers are specifically designed to use finite volume techniques, which aren’t appropriate for this. </a:t>
            </a:r>
          </a:p>
          <a:p>
            <a:pPr marL="171450" indent="-171450">
              <a:buFontTx/>
              <a:buChar char="-"/>
            </a:pPr>
            <a:r>
              <a:rPr lang="en-GB" dirty="0"/>
              <a:t>We first started with </a:t>
            </a:r>
            <a:r>
              <a:rPr lang="en-GB" dirty="0" err="1"/>
              <a:t>py-pde</a:t>
            </a:r>
            <a:r>
              <a:rPr lang="en-GB" dirty="0"/>
              <a:t>, which solves equations using a combination of the method of lines and the finite difference method. </a:t>
            </a:r>
          </a:p>
          <a:p>
            <a:pPr marL="171450" indent="-171450">
              <a:buFontTx/>
              <a:buChar char="-"/>
            </a:pPr>
            <a:r>
              <a:rPr lang="en-GB" dirty="0"/>
              <a:t>We tested this for quite some time, but were struggling with boundary conditions and stability. </a:t>
            </a:r>
          </a:p>
          <a:p>
            <a:pPr marL="171450" indent="-171450">
              <a:buFontTx/>
              <a:buChar char="-"/>
            </a:pPr>
            <a:r>
              <a:rPr lang="en-GB" dirty="0"/>
              <a:t>After a few weeks of trying to figure this out, we decided it would be best to try a different package – </a:t>
            </a:r>
            <a:r>
              <a:rPr lang="en-GB" dirty="0" err="1"/>
              <a:t>Clawpack</a:t>
            </a:r>
            <a:r>
              <a:rPr lang="en-GB" dirty="0"/>
              <a:t>. </a:t>
            </a:r>
          </a:p>
          <a:p>
            <a:pPr marL="171450" indent="-171450">
              <a:buFontTx/>
              <a:buChar char="-"/>
            </a:pPr>
            <a:r>
              <a:rPr lang="en-GB" dirty="0"/>
              <a:t>It promised a lot and had some very beautiful examples and animations, and a quick run time. </a:t>
            </a:r>
          </a:p>
          <a:p>
            <a:pPr marL="171450" indent="-171450">
              <a:buFontTx/>
              <a:buChar char="-"/>
            </a:pPr>
            <a:r>
              <a:rPr lang="en-GB" dirty="0"/>
              <a:t>So after getting a virtual </a:t>
            </a:r>
            <a:r>
              <a:rPr lang="en-GB" dirty="0" err="1"/>
              <a:t>linux</a:t>
            </a:r>
            <a:r>
              <a:rPr lang="en-GB" dirty="0"/>
              <a:t> machine installed (twice, because it stopped working) </a:t>
            </a:r>
          </a:p>
          <a:p>
            <a:pPr marL="171450" indent="-171450">
              <a:buFontTx/>
              <a:buChar char="-"/>
            </a:pPr>
            <a:r>
              <a:rPr lang="en-GB" dirty="0"/>
              <a:t>After some beautiful tests we realised that it only written for a predefined set of equations and constant coefficients</a:t>
            </a:r>
          </a:p>
          <a:p>
            <a:pPr marL="171450" indent="-171450">
              <a:buFontTx/>
              <a:buChar char="-"/>
            </a:pPr>
            <a:r>
              <a:rPr lang="en-GB" dirty="0"/>
              <a:t>Varying our coefficients through space and time was only possible through writing a whole new solver for the equations – in </a:t>
            </a:r>
            <a:r>
              <a:rPr lang="en-GB" dirty="0" err="1"/>
              <a:t>fortran</a:t>
            </a:r>
            <a:r>
              <a:rPr lang="en-GB" dirty="0"/>
              <a:t>!</a:t>
            </a:r>
          </a:p>
          <a:p>
            <a:pPr marL="171450" indent="-171450">
              <a:buFontTx/>
              <a:buChar char="-"/>
            </a:pPr>
            <a:r>
              <a:rPr lang="en-GB" dirty="0"/>
              <a:t>So after some very despondent days of wondering if I was ever going to get this working, and looking at other solvers, all of which are so complex they need several weeks to learn the basics –</a:t>
            </a:r>
          </a:p>
          <a:p>
            <a:pPr marL="171450" indent="-171450">
              <a:buFontTx/>
              <a:buChar char="-"/>
            </a:pPr>
            <a:r>
              <a:rPr lang="en-GB" dirty="0"/>
              <a:t>I started tinkering with </a:t>
            </a:r>
            <a:r>
              <a:rPr lang="en-GB" dirty="0" err="1"/>
              <a:t>py-pde</a:t>
            </a:r>
            <a:r>
              <a:rPr lang="en-GB" dirty="0"/>
              <a:t> again after a short conversation with Tom about boundary conditions during demonstrating.</a:t>
            </a:r>
          </a:p>
          <a:p>
            <a:pPr marL="171450" indent="-171450">
              <a:buFontTx/>
              <a:buChar char="-"/>
            </a:pPr>
            <a:r>
              <a:rPr lang="en-GB" dirty="0"/>
              <a:t>Low and behold, I managed to get some better results using these suggestions. 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41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-So just to take you through my work with </a:t>
            </a:r>
            <a:r>
              <a:rPr lang="en-GB" dirty="0" err="1"/>
              <a:t>py-pde</a:t>
            </a:r>
            <a:r>
              <a:rPr lang="en-GB" dirty="0"/>
              <a:t>, </a:t>
            </a:r>
          </a:p>
          <a:p>
            <a:pPr marL="171450" indent="-171450">
              <a:buFontTx/>
              <a:buChar char="-"/>
            </a:pPr>
            <a:r>
              <a:rPr lang="en-GB" dirty="0"/>
              <a:t>To start with I needed to simplify the equations as much as possible to learn the package and make sure the implementations were behaving as expected. </a:t>
            </a:r>
          </a:p>
          <a:p>
            <a:pPr marL="171450" indent="-171450">
              <a:buFontTx/>
              <a:buChar char="-"/>
            </a:pPr>
            <a:r>
              <a:rPr lang="en-GB" dirty="0"/>
              <a:t>First I simplified the equations so that we’re left with just a pair of coupled equations with two variables and two coefficients.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662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These equations are very similar to the 1D advection equation, so I simplified this even further, and moved from a coupled system to a single equation system. </a:t>
            </a:r>
          </a:p>
          <a:p>
            <a:r>
              <a:rPr lang="en-GB" dirty="0"/>
              <a:t>- Advection is defined as the mass movement of fluid, here our constant is referred to as wind, and u is the velocity field.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554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- With </a:t>
            </a:r>
            <a:r>
              <a:rPr lang="en-GB" dirty="0" err="1"/>
              <a:t>py-pde</a:t>
            </a:r>
            <a:r>
              <a:rPr lang="en-GB" dirty="0"/>
              <a:t>, </a:t>
            </a:r>
          </a:p>
          <a:p>
            <a:pPr marL="171450" indent="-171450">
              <a:buFontTx/>
              <a:buChar char="-"/>
            </a:pPr>
            <a:r>
              <a:rPr lang="en-GB" dirty="0"/>
              <a:t>I started by running some of their examples, and then implemented my own simple advection system, with a pulse driver. </a:t>
            </a:r>
          </a:p>
          <a:p>
            <a:pPr marL="171450" indent="-171450">
              <a:buFontTx/>
              <a:buChar char="-"/>
            </a:pPr>
            <a:r>
              <a:rPr lang="en-GB" dirty="0"/>
              <a:t>This is a relatively stable example with the expected behaviour at the boundary.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925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I decided to tried to implement the coupled set of equations, </a:t>
            </a:r>
          </a:p>
          <a:p>
            <a:pPr marL="171450" indent="-171450">
              <a:buFontTx/>
              <a:buChar char="-"/>
            </a:pPr>
            <a:r>
              <a:rPr lang="en-GB" dirty="0"/>
              <a:t>This caused a massive instability, causing infinite values very quickly.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340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Eventually I managed to fix this with tweaking of the conditions in the code</a:t>
            </a:r>
          </a:p>
          <a:p>
            <a:pPr marL="171450" indent="-171450">
              <a:buFontTx/>
              <a:buChar char="-"/>
            </a:pPr>
            <a:r>
              <a:rPr lang="en-GB" dirty="0"/>
              <a:t>The second issue we ran into was this which is the waves appearing to reflect back even when the right hand boundary is apparently open – </a:t>
            </a:r>
          </a:p>
          <a:p>
            <a:pPr marL="171450" indent="-171450">
              <a:buFontTx/>
              <a:buChar char="-"/>
            </a:pPr>
            <a:r>
              <a:rPr lang="en-GB" dirty="0"/>
              <a:t>This is about the point we tried </a:t>
            </a:r>
            <a:r>
              <a:rPr lang="en-GB" dirty="0" err="1"/>
              <a:t>pyclaw</a:t>
            </a:r>
            <a:r>
              <a:rPr lang="en-GB" dirty="0"/>
              <a:t>, as we weren't able to puzzle out why exactly this behaviour was happening.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85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So after some time spent trying to get </a:t>
            </a:r>
            <a:r>
              <a:rPr lang="en-GB" dirty="0" err="1"/>
              <a:t>linux</a:t>
            </a:r>
            <a:r>
              <a:rPr lang="en-GB" dirty="0"/>
              <a:t> installed as a virtual machine and then trying to get </a:t>
            </a:r>
            <a:r>
              <a:rPr lang="en-GB" dirty="0" err="1"/>
              <a:t>clawpack</a:t>
            </a:r>
            <a:r>
              <a:rPr lang="en-GB" dirty="0"/>
              <a:t> to work. I returned to </a:t>
            </a:r>
            <a:r>
              <a:rPr lang="en-GB" dirty="0" err="1"/>
              <a:t>py-pde</a:t>
            </a:r>
            <a:r>
              <a:rPr lang="en-GB" dirty="0"/>
              <a:t>. </a:t>
            </a:r>
          </a:p>
          <a:p>
            <a:pPr marL="171450" indent="-171450">
              <a:buFontTx/>
              <a:buChar char="-"/>
            </a:pPr>
            <a:r>
              <a:rPr lang="en-GB" dirty="0"/>
              <a:t>The main change here is setting the boundaries to be zero on the LHS</a:t>
            </a:r>
          </a:p>
          <a:p>
            <a:pPr marL="171450" indent="-171450">
              <a:buFontTx/>
              <a:buChar char="-"/>
            </a:pPr>
            <a:r>
              <a:rPr lang="en-GB" dirty="0"/>
              <a:t>Constant second derivative of 1 on the right, </a:t>
            </a:r>
          </a:p>
          <a:p>
            <a:pPr marL="171450" indent="-171450">
              <a:buFontTx/>
              <a:buChar char="-"/>
            </a:pPr>
            <a:r>
              <a:rPr lang="en-GB" dirty="0"/>
              <a:t>Which produces this behaviour of the wave clearly exiting the system and not returning.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228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My current focus is on the apparent wiggles that appear in the results as the waves propagate. </a:t>
            </a:r>
          </a:p>
          <a:p>
            <a:pPr marL="171450" indent="-171450">
              <a:buFontTx/>
              <a:buChar char="-"/>
            </a:pPr>
            <a:r>
              <a:rPr lang="en-GB" dirty="0"/>
              <a:t>I’m trying to identify their cause and get rid of them or at least minimise them.</a:t>
            </a:r>
          </a:p>
          <a:p>
            <a:pPr marL="171450" indent="-171450">
              <a:buFontTx/>
              <a:buChar char="-"/>
            </a:pPr>
            <a:r>
              <a:rPr lang="en-GB" dirty="0"/>
              <a:t>Appear to be related to numerical stability – which I’ve been looking into – </a:t>
            </a:r>
          </a:p>
          <a:p>
            <a:pPr marL="171450" indent="-171450">
              <a:buFontTx/>
              <a:buChar char="-"/>
            </a:pPr>
            <a:r>
              <a:rPr lang="en-GB" dirty="0"/>
              <a:t>One of the concepts I’ve come across is the CFL condition, which explains how the stability is related to the time step, spatial step and the wave speed. </a:t>
            </a:r>
          </a:p>
          <a:p>
            <a:pPr marL="171450" indent="-171450">
              <a:buFontTx/>
              <a:buChar char="-"/>
            </a:pPr>
            <a:r>
              <a:rPr lang="en-GB" dirty="0"/>
              <a:t>This will be one of my next steps in investigating stability of my code and identifying the cause of these wiggles, as they can be quite pronounced sometimes.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069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So presuming I manage to get a stable code, the next steps are increasing the complexity. </a:t>
            </a:r>
          </a:p>
          <a:p>
            <a:r>
              <a:rPr lang="en-GB" dirty="0"/>
              <a:t>- Firstly this will be implementing variable coefficients for the background quantities. </a:t>
            </a:r>
          </a:p>
          <a:p>
            <a:pPr marL="171450" indent="-171450">
              <a:buFontTx/>
              <a:buChar char="-"/>
            </a:pPr>
            <a:r>
              <a:rPr lang="en-GB" dirty="0"/>
              <a:t>Implement the r inside the spatial derivatives. </a:t>
            </a:r>
          </a:p>
          <a:p>
            <a:r>
              <a:rPr lang="en-GB" dirty="0"/>
              <a:t>- Investigate how the system behaves with different values of these. </a:t>
            </a:r>
          </a:p>
          <a:p>
            <a:pPr marL="171450" indent="-171450">
              <a:buFontTx/>
              <a:buChar char="-"/>
            </a:pPr>
            <a:r>
              <a:rPr lang="en-GB" dirty="0"/>
              <a:t>Coefficient r dictates the profile of the flux tube a wave propagates though. </a:t>
            </a:r>
          </a:p>
          <a:p>
            <a:pPr marL="171450" indent="-171450">
              <a:buFontTx/>
              <a:buChar char="-"/>
            </a:pPr>
            <a:r>
              <a:rPr lang="en-GB" dirty="0"/>
              <a:t>This is where we continue to investigate the effect geometry on transmitted energy flux, which will be calculated by the values of V and B at the coronal 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58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The existence of AWs in the solar atmosphere was purely theorised. </a:t>
            </a:r>
          </a:p>
          <a:p>
            <a:r>
              <a:rPr lang="en-GB" dirty="0"/>
              <a:t>- Jess et al was one of the first studies to provide this observational evidence. </a:t>
            </a:r>
          </a:p>
          <a:p>
            <a:r>
              <a:rPr lang="en-GB" dirty="0"/>
              <a:t>- Shown that on an expanding flux tube from the photosphere to the chromosphere, a torsional Alfvenic perturbation occurs.</a:t>
            </a:r>
          </a:p>
          <a:p>
            <a:r>
              <a:rPr lang="en-GB" dirty="0"/>
              <a:t>- It is noted that if the transmission coefficient at the transition region is 42% of the estimated flux of these waves, the energy would be sufficient to heat the solar corona.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620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In summary: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 waves can play an important role in heating the solar atmosphere and solar wind acceleration, with recent observations revealing strong upward flux of Alfvén waves.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studies have demonstrated strong reflection of waves at the transition region, but use models representing degenerate cases in the Klein-Gordon equation.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Klein-Gordon equation is used to investigate different geometries of field lines.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line geometry can have a great impact on transmission of Alfvén waves into the corona, reaching 100% in certain cases, allowing large fluxes to be carried to the corona.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techniques are being used to simulate the time-dependent 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Alfvén waves in the solar atmosphere using </a:t>
            </a:r>
            <a:r>
              <a:rPr lang="en-US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py-pde</a:t>
            </a: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597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That leads us onto the topic of AW reflection.</a:t>
            </a:r>
          </a:p>
          <a:p>
            <a:r>
              <a:rPr lang="en-GB" dirty="0"/>
              <a:t>- Shown to theoretically have strong reflection at the transition region at lower frequencies. </a:t>
            </a:r>
          </a:p>
          <a:p>
            <a:r>
              <a:rPr lang="en-GB" dirty="0"/>
              <a:t>- However, higher frequencies are damped by a variety of mechanisms.</a:t>
            </a:r>
          </a:p>
          <a:p>
            <a:r>
              <a:rPr lang="en-GB" dirty="0"/>
              <a:t>- So, the question stands, if Alfven waves are seen propagating into the solar corona, how do they get there?</a:t>
            </a:r>
          </a:p>
          <a:p>
            <a:r>
              <a:rPr lang="en-GB" dirty="0"/>
              <a:t>- A lot of the work done on Alfven wave reflection was done in the 70s and 80s. </a:t>
            </a:r>
          </a:p>
          <a:p>
            <a:r>
              <a:rPr lang="en-GB" dirty="0"/>
              <a:t>- Studies rely on a single assumption, that the Alfven waves are travelling along field lines that are either uniform, or part of a thin flux tube, as was the assumed reality in earlier research.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03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Recently the picture of field lines in the solar atmosphere has become more complex.</a:t>
            </a:r>
          </a:p>
          <a:p>
            <a:r>
              <a:rPr lang="en-GB" dirty="0"/>
              <a:t>- With field lines shown to diverge when approaching the transition region.</a:t>
            </a:r>
          </a:p>
          <a:p>
            <a:r>
              <a:rPr lang="en-GB" dirty="0"/>
              <a:t>- It could be possible that this oversimplification in geometry could be drastically affecting results. </a:t>
            </a:r>
          </a:p>
          <a:p>
            <a:r>
              <a:rPr lang="en-GB" dirty="0"/>
              <a:t>- Highly divergent field lines are neglected.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156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Study one is a study of waves in a steady state time-independent regime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331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Aim to create a model that takes into account these different field geometries. </a:t>
            </a:r>
          </a:p>
          <a:p>
            <a:r>
              <a:rPr lang="en-GB" sz="1200" dirty="0"/>
              <a:t>- Hypothesis: Behaviour of wave refection is different at different field divergencies, with reflection disappearing at some geometry.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We have derived a set of equations utilising a Klein-Gordon equation and three cases will be examined.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Two of these cases are degenerate, meaning a factor of their governing equations are set to zero, for us it is their cut off frequencies. </a:t>
            </a:r>
          </a:p>
          <a:p>
            <a:r>
              <a:rPr lang="en-GB" sz="1200" dirty="0"/>
              <a:t>- Case I is degenerate and represents the uniform field/thin flux tube scenario – where field lines do not diverge, heavily based on </a:t>
            </a:r>
            <a:r>
              <a:rPr lang="en-GB" sz="1200" dirty="0" err="1"/>
              <a:t>Hollwegs</a:t>
            </a:r>
            <a:r>
              <a:rPr lang="en-GB" sz="1200" dirty="0"/>
              <a:t> work on the subject.</a:t>
            </a:r>
          </a:p>
          <a:p>
            <a:r>
              <a:rPr lang="en-GB" sz="1200" dirty="0"/>
              <a:t>- Case II is degenerate and represents a scenario with extremely divergent field lines. </a:t>
            </a:r>
          </a:p>
          <a:p>
            <a:r>
              <a:rPr lang="en-GB" sz="1200" dirty="0"/>
              <a:t>- Case III represents a general divergence scenario.</a:t>
            </a:r>
          </a:p>
          <a:p>
            <a:endParaRPr lang="en-GB" b="0" dirty="0"/>
          </a:p>
          <a:p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23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So our key equations are the linearised MHD equations of motion and induction in local curvilinear coordinates. </a:t>
            </a:r>
          </a:p>
          <a:p>
            <a:r>
              <a:rPr lang="en-GB" dirty="0"/>
              <a:t>- Our </a:t>
            </a:r>
            <a:r>
              <a:rPr lang="en-GB" dirty="0" err="1"/>
              <a:t>v_phi</a:t>
            </a:r>
            <a:r>
              <a:rPr lang="en-GB" dirty="0"/>
              <a:t> and </a:t>
            </a:r>
            <a:r>
              <a:rPr lang="en-GB" dirty="0" err="1"/>
              <a:t>b_phi</a:t>
            </a:r>
            <a:r>
              <a:rPr lang="en-GB" dirty="0"/>
              <a:t> quantities represent the velocity and magnetic field perturbations. </a:t>
            </a:r>
          </a:p>
          <a:p>
            <a:r>
              <a:rPr lang="en-GB" dirty="0"/>
              <a:t>- Bs represents our background magnetic field</a:t>
            </a:r>
          </a:p>
          <a:p>
            <a:r>
              <a:rPr lang="en-GB" dirty="0"/>
              <a:t>- mu_0 represents our magnetic permeability</a:t>
            </a:r>
          </a:p>
          <a:p>
            <a:r>
              <a:rPr lang="en-GB" dirty="0"/>
              <a:t>- r represents the field lines distance from the flux tube axis (radius).</a:t>
            </a:r>
          </a:p>
          <a:p>
            <a:r>
              <a:rPr lang="en-GB" dirty="0"/>
              <a:t>- s represents the height above the photosphere (the direction of propagation). </a:t>
            </a:r>
          </a:p>
          <a:p>
            <a:r>
              <a:rPr lang="en-GB" dirty="0"/>
              <a:t>- t is time.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754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Equations of motion and induction can be combined to derived a Klein-Gordon equation for Alfven waves, where </a:t>
            </a:r>
            <a:r>
              <a:rPr lang="en-GB" dirty="0" err="1"/>
              <a:t>i</a:t>
            </a:r>
            <a:r>
              <a:rPr lang="en-GB" dirty="0"/>
              <a:t> can be 1 or 2. </a:t>
            </a:r>
          </a:p>
          <a:p>
            <a:r>
              <a:rPr lang="en-GB" dirty="0"/>
              <a:t>- Where Q1 represents the velocity perturbation.</a:t>
            </a:r>
          </a:p>
          <a:p>
            <a:r>
              <a:rPr lang="en-GB" dirty="0"/>
              <a:t>- Q2 represents the magnetic field perturbation. </a:t>
            </a:r>
          </a:p>
          <a:p>
            <a:r>
              <a:rPr lang="en-GB" dirty="0"/>
              <a:t>- Omega 1 and 2 are the cut off frequencies and are set to 0 in our two degenerate cases,</a:t>
            </a:r>
          </a:p>
          <a:p>
            <a:r>
              <a:rPr lang="en-GB" dirty="0"/>
              <a:t>- These will have 100% reflection at low frequencies.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7C77-AAEE-4FA6-B48D-56DC20FBD43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03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jpe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jpeg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hyperlink" Target="https://users.aber.ac.uk/tab22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se.tufts.edu/cosmos/print_images.asp?id=26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 with a ring of light">
            <a:extLst>
              <a:ext uri="{FF2B5EF4-FFF2-40B4-BE49-F238E27FC236}">
                <a16:creationId xmlns:a16="http://schemas.microsoft.com/office/drawing/2014/main" id="{65B36BFF-19E2-E2D8-3D00-07755829FA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30758"/>
            <a:ext cx="12192000" cy="84910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9DD8AA-3390-591F-86CE-C6BB6EF1E483}"/>
              </a:ext>
            </a:extLst>
          </p:cNvPr>
          <p:cNvSpPr/>
          <p:nvPr/>
        </p:nvSpPr>
        <p:spPr>
          <a:xfrm>
            <a:off x="0" y="2911365"/>
            <a:ext cx="12192000" cy="39466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1383-70B4-5117-F96F-807AF739F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7"/>
          <a:stretch/>
        </p:blipFill>
        <p:spPr>
          <a:xfrm>
            <a:off x="0" y="5120640"/>
            <a:ext cx="12192000" cy="1737359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DCA4339D-A25B-B8FF-DBCC-1B79E6A2D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502" y="5247999"/>
            <a:ext cx="2506823" cy="644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EC688-7670-E3AB-D05B-5DC20B8E6129}"/>
              </a:ext>
            </a:extLst>
          </p:cNvPr>
          <p:cNvSpPr txBox="1"/>
          <p:nvPr/>
        </p:nvSpPr>
        <p:spPr>
          <a:xfrm>
            <a:off x="10929306" y="6443226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June 2024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A069B5-357B-FA35-D7BA-1317D0AEE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373469"/>
              </p:ext>
            </p:extLst>
          </p:nvPr>
        </p:nvGraphicFramePr>
        <p:xfrm>
          <a:off x="1884693" y="1251113"/>
          <a:ext cx="8422614" cy="260976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24275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the Energy Flux of</a:t>
                      </a:r>
                    </a:p>
                    <a:p>
                      <a:pPr algn="ctr"/>
                      <a:r>
                        <a:rPr lang="en-US" sz="4800" dirty="0">
                          <a:solidFill>
                            <a:srgbClr val="24275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Alfvén Waves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rgbClr val="24275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Update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8FD1C4-5BD4-E186-A7E3-7D4AC68BDA42}"/>
              </a:ext>
            </a:extLst>
          </p:cNvPr>
          <p:cNvSpPr txBox="1"/>
          <p:nvPr/>
        </p:nvSpPr>
        <p:spPr>
          <a:xfrm>
            <a:off x="2426694" y="3870840"/>
            <a:ext cx="7338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252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Tahlina Borradaile, supervised by Yeghiazar Taroyan</a:t>
            </a:r>
          </a:p>
        </p:txBody>
      </p:sp>
    </p:spTree>
    <p:extLst>
      <p:ext uri="{BB962C8B-B14F-4D97-AF65-F5344CB8AC3E}">
        <p14:creationId xmlns:p14="http://schemas.microsoft.com/office/powerpoint/2010/main" val="1444102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64089" y="54375"/>
            <a:ext cx="49215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Regime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CA3C90-8331-875B-5AEC-7E252CFEF10F}"/>
              </a:ext>
            </a:extLst>
          </p:cNvPr>
          <p:cNvSpPr txBox="1">
            <a:spLocks/>
          </p:cNvSpPr>
          <p:nvPr/>
        </p:nvSpPr>
        <p:spPr>
          <a:xfrm>
            <a:off x="1509708" y="198166"/>
            <a:ext cx="57985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B3D9FD0-174E-B1D1-324D-812B48DCBFD1}"/>
              </a:ext>
            </a:extLst>
          </p:cNvPr>
          <p:cNvGrpSpPr/>
          <p:nvPr/>
        </p:nvGrpSpPr>
        <p:grpSpPr>
          <a:xfrm>
            <a:off x="6750" y="769666"/>
            <a:ext cx="6491096" cy="3767803"/>
            <a:chOff x="1540947" y="1658821"/>
            <a:chExt cx="8451490" cy="4523706"/>
          </a:xfrm>
        </p:grpSpPr>
        <p:grpSp>
          <p:nvGrpSpPr>
            <p:cNvPr id="23" name="Group 20">
              <a:extLst>
                <a:ext uri="{FF2B5EF4-FFF2-40B4-BE49-F238E27FC236}">
                  <a16:creationId xmlns:a16="http://schemas.microsoft.com/office/drawing/2014/main" id="{BE3D0876-6072-C1E1-DBF9-21D16EF13E7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5452014">
              <a:off x="6118697" y="4986133"/>
              <a:ext cx="537391" cy="144000"/>
              <a:chOff x="1020" y="3702"/>
              <a:chExt cx="476" cy="138"/>
            </a:xfrm>
          </p:grpSpPr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36420A77-FD1A-B60E-3845-004325099B32}"/>
                  </a:ext>
                </a:extLst>
              </p:cNvPr>
              <p:cNvSpPr>
                <a:spLocks/>
              </p:cNvSpPr>
              <p:nvPr/>
            </p:nvSpPr>
            <p:spPr bwMode="auto">
              <a:xfrm rot="-21742343">
                <a:off x="1020" y="3702"/>
                <a:ext cx="375" cy="138"/>
              </a:xfrm>
              <a:custGeom>
                <a:avLst/>
                <a:gdLst>
                  <a:gd name="T0" fmla="*/ 0 w 2034"/>
                  <a:gd name="T1" fmla="*/ 336 h 657"/>
                  <a:gd name="T2" fmla="*/ 144 w 2034"/>
                  <a:gd name="T3" fmla="*/ 48 h 657"/>
                  <a:gd name="T4" fmla="*/ 288 w 2034"/>
                  <a:gd name="T5" fmla="*/ 624 h 657"/>
                  <a:gd name="T6" fmla="*/ 432 w 2034"/>
                  <a:gd name="T7" fmla="*/ 48 h 657"/>
                  <a:gd name="T8" fmla="*/ 624 w 2034"/>
                  <a:gd name="T9" fmla="*/ 624 h 657"/>
                  <a:gd name="T10" fmla="*/ 816 w 2034"/>
                  <a:gd name="T11" fmla="*/ 48 h 657"/>
                  <a:gd name="T12" fmla="*/ 1008 w 2034"/>
                  <a:gd name="T13" fmla="*/ 624 h 657"/>
                  <a:gd name="T14" fmla="*/ 1200 w 2034"/>
                  <a:gd name="T15" fmla="*/ 48 h 657"/>
                  <a:gd name="T16" fmla="*/ 1392 w 2034"/>
                  <a:gd name="T17" fmla="*/ 624 h 657"/>
                  <a:gd name="T18" fmla="*/ 1602 w 2034"/>
                  <a:gd name="T19" fmla="*/ 60 h 657"/>
                  <a:gd name="T20" fmla="*/ 1782 w 2034"/>
                  <a:gd name="T21" fmla="*/ 612 h 657"/>
                  <a:gd name="T22" fmla="*/ 1938 w 2034"/>
                  <a:gd name="T23" fmla="*/ 330 h 657"/>
                  <a:gd name="T24" fmla="*/ 2034 w 2034"/>
                  <a:gd name="T25" fmla="*/ 294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4" h="657">
                    <a:moveTo>
                      <a:pt x="0" y="336"/>
                    </a:moveTo>
                    <a:cubicBezTo>
                      <a:pt x="48" y="168"/>
                      <a:pt x="96" y="0"/>
                      <a:pt x="144" y="48"/>
                    </a:cubicBezTo>
                    <a:cubicBezTo>
                      <a:pt x="192" y="96"/>
                      <a:pt x="240" y="624"/>
                      <a:pt x="288" y="624"/>
                    </a:cubicBezTo>
                    <a:cubicBezTo>
                      <a:pt x="336" y="624"/>
                      <a:pt x="376" y="48"/>
                      <a:pt x="432" y="48"/>
                    </a:cubicBezTo>
                    <a:cubicBezTo>
                      <a:pt x="488" y="48"/>
                      <a:pt x="560" y="624"/>
                      <a:pt x="624" y="624"/>
                    </a:cubicBezTo>
                    <a:cubicBezTo>
                      <a:pt x="688" y="624"/>
                      <a:pt x="752" y="48"/>
                      <a:pt x="816" y="48"/>
                    </a:cubicBezTo>
                    <a:cubicBezTo>
                      <a:pt x="880" y="48"/>
                      <a:pt x="944" y="624"/>
                      <a:pt x="1008" y="624"/>
                    </a:cubicBezTo>
                    <a:cubicBezTo>
                      <a:pt x="1072" y="624"/>
                      <a:pt x="1136" y="48"/>
                      <a:pt x="1200" y="48"/>
                    </a:cubicBezTo>
                    <a:cubicBezTo>
                      <a:pt x="1264" y="48"/>
                      <a:pt x="1325" y="622"/>
                      <a:pt x="1392" y="624"/>
                    </a:cubicBezTo>
                    <a:cubicBezTo>
                      <a:pt x="1459" y="626"/>
                      <a:pt x="1537" y="62"/>
                      <a:pt x="1602" y="60"/>
                    </a:cubicBezTo>
                    <a:cubicBezTo>
                      <a:pt x="1667" y="58"/>
                      <a:pt x="1726" y="567"/>
                      <a:pt x="1782" y="612"/>
                    </a:cubicBezTo>
                    <a:cubicBezTo>
                      <a:pt x="1838" y="657"/>
                      <a:pt x="1896" y="383"/>
                      <a:pt x="1938" y="330"/>
                    </a:cubicBezTo>
                    <a:cubicBezTo>
                      <a:pt x="1980" y="277"/>
                      <a:pt x="2014" y="302"/>
                      <a:pt x="2034" y="294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5" name="Line 22">
                <a:extLst>
                  <a:ext uri="{FF2B5EF4-FFF2-40B4-BE49-F238E27FC236}">
                    <a16:creationId xmlns:a16="http://schemas.microsoft.com/office/drawing/2014/main" id="{80E73ED7-200D-2659-4193-382DBEC4F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3748"/>
                <a:ext cx="91" cy="0"/>
              </a:xfrm>
              <a:prstGeom prst="line">
                <a:avLst/>
              </a:prstGeom>
              <a:noFill/>
              <a:ln w="34925">
                <a:solidFill>
                  <a:srgbClr val="FFC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26" name="Group 20">
              <a:extLst>
                <a:ext uri="{FF2B5EF4-FFF2-40B4-BE49-F238E27FC236}">
                  <a16:creationId xmlns:a16="http://schemas.microsoft.com/office/drawing/2014/main" id="{19DED18C-BF1C-8E6B-D973-7E80326322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2865968">
              <a:off x="5198132" y="3747181"/>
              <a:ext cx="537391" cy="144000"/>
              <a:chOff x="1020" y="3702"/>
              <a:chExt cx="476" cy="138"/>
            </a:xfrm>
          </p:grpSpPr>
          <p:sp>
            <p:nvSpPr>
              <p:cNvPr id="27" name="Freeform 21">
                <a:extLst>
                  <a:ext uri="{FF2B5EF4-FFF2-40B4-BE49-F238E27FC236}">
                    <a16:creationId xmlns:a16="http://schemas.microsoft.com/office/drawing/2014/main" id="{B9A04D71-D797-8757-2B02-9C7B9A3D9DB0}"/>
                  </a:ext>
                </a:extLst>
              </p:cNvPr>
              <p:cNvSpPr>
                <a:spLocks/>
              </p:cNvSpPr>
              <p:nvPr/>
            </p:nvSpPr>
            <p:spPr bwMode="auto">
              <a:xfrm rot="-21742343">
                <a:off x="1020" y="3702"/>
                <a:ext cx="375" cy="138"/>
              </a:xfrm>
              <a:custGeom>
                <a:avLst/>
                <a:gdLst>
                  <a:gd name="T0" fmla="*/ 0 w 2034"/>
                  <a:gd name="T1" fmla="*/ 336 h 657"/>
                  <a:gd name="T2" fmla="*/ 144 w 2034"/>
                  <a:gd name="T3" fmla="*/ 48 h 657"/>
                  <a:gd name="T4" fmla="*/ 288 w 2034"/>
                  <a:gd name="T5" fmla="*/ 624 h 657"/>
                  <a:gd name="T6" fmla="*/ 432 w 2034"/>
                  <a:gd name="T7" fmla="*/ 48 h 657"/>
                  <a:gd name="T8" fmla="*/ 624 w 2034"/>
                  <a:gd name="T9" fmla="*/ 624 h 657"/>
                  <a:gd name="T10" fmla="*/ 816 w 2034"/>
                  <a:gd name="T11" fmla="*/ 48 h 657"/>
                  <a:gd name="T12" fmla="*/ 1008 w 2034"/>
                  <a:gd name="T13" fmla="*/ 624 h 657"/>
                  <a:gd name="T14" fmla="*/ 1200 w 2034"/>
                  <a:gd name="T15" fmla="*/ 48 h 657"/>
                  <a:gd name="T16" fmla="*/ 1392 w 2034"/>
                  <a:gd name="T17" fmla="*/ 624 h 657"/>
                  <a:gd name="T18" fmla="*/ 1602 w 2034"/>
                  <a:gd name="T19" fmla="*/ 60 h 657"/>
                  <a:gd name="T20" fmla="*/ 1782 w 2034"/>
                  <a:gd name="T21" fmla="*/ 612 h 657"/>
                  <a:gd name="T22" fmla="*/ 1938 w 2034"/>
                  <a:gd name="T23" fmla="*/ 330 h 657"/>
                  <a:gd name="T24" fmla="*/ 2034 w 2034"/>
                  <a:gd name="T25" fmla="*/ 294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4" h="657">
                    <a:moveTo>
                      <a:pt x="0" y="336"/>
                    </a:moveTo>
                    <a:cubicBezTo>
                      <a:pt x="48" y="168"/>
                      <a:pt x="96" y="0"/>
                      <a:pt x="144" y="48"/>
                    </a:cubicBezTo>
                    <a:cubicBezTo>
                      <a:pt x="192" y="96"/>
                      <a:pt x="240" y="624"/>
                      <a:pt x="288" y="624"/>
                    </a:cubicBezTo>
                    <a:cubicBezTo>
                      <a:pt x="336" y="624"/>
                      <a:pt x="376" y="48"/>
                      <a:pt x="432" y="48"/>
                    </a:cubicBezTo>
                    <a:cubicBezTo>
                      <a:pt x="488" y="48"/>
                      <a:pt x="560" y="624"/>
                      <a:pt x="624" y="624"/>
                    </a:cubicBezTo>
                    <a:cubicBezTo>
                      <a:pt x="688" y="624"/>
                      <a:pt x="752" y="48"/>
                      <a:pt x="816" y="48"/>
                    </a:cubicBezTo>
                    <a:cubicBezTo>
                      <a:pt x="880" y="48"/>
                      <a:pt x="944" y="624"/>
                      <a:pt x="1008" y="624"/>
                    </a:cubicBezTo>
                    <a:cubicBezTo>
                      <a:pt x="1072" y="624"/>
                      <a:pt x="1136" y="48"/>
                      <a:pt x="1200" y="48"/>
                    </a:cubicBezTo>
                    <a:cubicBezTo>
                      <a:pt x="1264" y="48"/>
                      <a:pt x="1325" y="622"/>
                      <a:pt x="1392" y="624"/>
                    </a:cubicBezTo>
                    <a:cubicBezTo>
                      <a:pt x="1459" y="626"/>
                      <a:pt x="1537" y="62"/>
                      <a:pt x="1602" y="60"/>
                    </a:cubicBezTo>
                    <a:cubicBezTo>
                      <a:pt x="1667" y="58"/>
                      <a:pt x="1726" y="567"/>
                      <a:pt x="1782" y="612"/>
                    </a:cubicBezTo>
                    <a:cubicBezTo>
                      <a:pt x="1838" y="657"/>
                      <a:pt x="1896" y="383"/>
                      <a:pt x="1938" y="330"/>
                    </a:cubicBezTo>
                    <a:cubicBezTo>
                      <a:pt x="1980" y="277"/>
                      <a:pt x="2014" y="302"/>
                      <a:pt x="2034" y="294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BC2429F5-A6E6-EEBF-9CBA-0010F88BA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3748"/>
                <a:ext cx="91" cy="0"/>
              </a:xfrm>
              <a:prstGeom prst="line">
                <a:avLst/>
              </a:prstGeom>
              <a:noFill/>
              <a:ln w="34925">
                <a:solidFill>
                  <a:srgbClr val="FFC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98CFD18F-0118-A669-0713-DE564E805A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6376904">
              <a:off x="6679307" y="5095635"/>
              <a:ext cx="537391" cy="144000"/>
              <a:chOff x="1020" y="3702"/>
              <a:chExt cx="476" cy="138"/>
            </a:xfrm>
          </p:grpSpPr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BBC963A6-12A3-E671-C80D-27DAD29BAF2C}"/>
                  </a:ext>
                </a:extLst>
              </p:cNvPr>
              <p:cNvSpPr>
                <a:spLocks/>
              </p:cNvSpPr>
              <p:nvPr/>
            </p:nvSpPr>
            <p:spPr bwMode="auto">
              <a:xfrm rot="-21742343">
                <a:off x="1020" y="3702"/>
                <a:ext cx="375" cy="138"/>
              </a:xfrm>
              <a:custGeom>
                <a:avLst/>
                <a:gdLst>
                  <a:gd name="T0" fmla="*/ 0 w 2034"/>
                  <a:gd name="T1" fmla="*/ 336 h 657"/>
                  <a:gd name="T2" fmla="*/ 144 w 2034"/>
                  <a:gd name="T3" fmla="*/ 48 h 657"/>
                  <a:gd name="T4" fmla="*/ 288 w 2034"/>
                  <a:gd name="T5" fmla="*/ 624 h 657"/>
                  <a:gd name="T6" fmla="*/ 432 w 2034"/>
                  <a:gd name="T7" fmla="*/ 48 h 657"/>
                  <a:gd name="T8" fmla="*/ 624 w 2034"/>
                  <a:gd name="T9" fmla="*/ 624 h 657"/>
                  <a:gd name="T10" fmla="*/ 816 w 2034"/>
                  <a:gd name="T11" fmla="*/ 48 h 657"/>
                  <a:gd name="T12" fmla="*/ 1008 w 2034"/>
                  <a:gd name="T13" fmla="*/ 624 h 657"/>
                  <a:gd name="T14" fmla="*/ 1200 w 2034"/>
                  <a:gd name="T15" fmla="*/ 48 h 657"/>
                  <a:gd name="T16" fmla="*/ 1392 w 2034"/>
                  <a:gd name="T17" fmla="*/ 624 h 657"/>
                  <a:gd name="T18" fmla="*/ 1602 w 2034"/>
                  <a:gd name="T19" fmla="*/ 60 h 657"/>
                  <a:gd name="T20" fmla="*/ 1782 w 2034"/>
                  <a:gd name="T21" fmla="*/ 612 h 657"/>
                  <a:gd name="T22" fmla="*/ 1938 w 2034"/>
                  <a:gd name="T23" fmla="*/ 330 h 657"/>
                  <a:gd name="T24" fmla="*/ 2034 w 2034"/>
                  <a:gd name="T25" fmla="*/ 294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4" h="657">
                    <a:moveTo>
                      <a:pt x="0" y="336"/>
                    </a:moveTo>
                    <a:cubicBezTo>
                      <a:pt x="48" y="168"/>
                      <a:pt x="96" y="0"/>
                      <a:pt x="144" y="48"/>
                    </a:cubicBezTo>
                    <a:cubicBezTo>
                      <a:pt x="192" y="96"/>
                      <a:pt x="240" y="624"/>
                      <a:pt x="288" y="624"/>
                    </a:cubicBezTo>
                    <a:cubicBezTo>
                      <a:pt x="336" y="624"/>
                      <a:pt x="376" y="48"/>
                      <a:pt x="432" y="48"/>
                    </a:cubicBezTo>
                    <a:cubicBezTo>
                      <a:pt x="488" y="48"/>
                      <a:pt x="560" y="624"/>
                      <a:pt x="624" y="624"/>
                    </a:cubicBezTo>
                    <a:cubicBezTo>
                      <a:pt x="688" y="624"/>
                      <a:pt x="752" y="48"/>
                      <a:pt x="816" y="48"/>
                    </a:cubicBezTo>
                    <a:cubicBezTo>
                      <a:pt x="880" y="48"/>
                      <a:pt x="944" y="624"/>
                      <a:pt x="1008" y="624"/>
                    </a:cubicBezTo>
                    <a:cubicBezTo>
                      <a:pt x="1072" y="624"/>
                      <a:pt x="1136" y="48"/>
                      <a:pt x="1200" y="48"/>
                    </a:cubicBezTo>
                    <a:cubicBezTo>
                      <a:pt x="1264" y="48"/>
                      <a:pt x="1325" y="622"/>
                      <a:pt x="1392" y="624"/>
                    </a:cubicBezTo>
                    <a:cubicBezTo>
                      <a:pt x="1459" y="626"/>
                      <a:pt x="1537" y="62"/>
                      <a:pt x="1602" y="60"/>
                    </a:cubicBezTo>
                    <a:cubicBezTo>
                      <a:pt x="1667" y="58"/>
                      <a:pt x="1726" y="567"/>
                      <a:pt x="1782" y="612"/>
                    </a:cubicBezTo>
                    <a:cubicBezTo>
                      <a:pt x="1838" y="657"/>
                      <a:pt x="1896" y="383"/>
                      <a:pt x="1938" y="330"/>
                    </a:cubicBezTo>
                    <a:cubicBezTo>
                      <a:pt x="1980" y="277"/>
                      <a:pt x="2014" y="302"/>
                      <a:pt x="2034" y="294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31" name="Line 22">
                <a:extLst>
                  <a:ext uri="{FF2B5EF4-FFF2-40B4-BE49-F238E27FC236}">
                    <a16:creationId xmlns:a16="http://schemas.microsoft.com/office/drawing/2014/main" id="{DA04CD39-2205-FA9B-4B66-B94BDD8B4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3748"/>
                <a:ext cx="91" cy="0"/>
              </a:xfrm>
              <a:prstGeom prst="line">
                <a:avLst/>
              </a:prstGeom>
              <a:noFill/>
              <a:ln w="34925">
                <a:solidFill>
                  <a:srgbClr val="FFC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32" name="Group 20">
              <a:extLst>
                <a:ext uri="{FF2B5EF4-FFF2-40B4-BE49-F238E27FC236}">
                  <a16:creationId xmlns:a16="http://schemas.microsoft.com/office/drawing/2014/main" id="{B31CF1F2-5021-B7BD-815D-B4FC1AE95E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6409949">
              <a:off x="6691311" y="4255145"/>
              <a:ext cx="537391" cy="144000"/>
              <a:chOff x="1020" y="3702"/>
              <a:chExt cx="476" cy="138"/>
            </a:xfrm>
          </p:grpSpPr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9EEA80E6-6EA5-5F19-0B2D-72B5509A7FFE}"/>
                  </a:ext>
                </a:extLst>
              </p:cNvPr>
              <p:cNvSpPr>
                <a:spLocks/>
              </p:cNvSpPr>
              <p:nvPr/>
            </p:nvSpPr>
            <p:spPr bwMode="auto">
              <a:xfrm rot="-21742343">
                <a:off x="1020" y="3702"/>
                <a:ext cx="375" cy="138"/>
              </a:xfrm>
              <a:custGeom>
                <a:avLst/>
                <a:gdLst>
                  <a:gd name="T0" fmla="*/ 0 w 2034"/>
                  <a:gd name="T1" fmla="*/ 336 h 657"/>
                  <a:gd name="T2" fmla="*/ 144 w 2034"/>
                  <a:gd name="T3" fmla="*/ 48 h 657"/>
                  <a:gd name="T4" fmla="*/ 288 w 2034"/>
                  <a:gd name="T5" fmla="*/ 624 h 657"/>
                  <a:gd name="T6" fmla="*/ 432 w 2034"/>
                  <a:gd name="T7" fmla="*/ 48 h 657"/>
                  <a:gd name="T8" fmla="*/ 624 w 2034"/>
                  <a:gd name="T9" fmla="*/ 624 h 657"/>
                  <a:gd name="T10" fmla="*/ 816 w 2034"/>
                  <a:gd name="T11" fmla="*/ 48 h 657"/>
                  <a:gd name="T12" fmla="*/ 1008 w 2034"/>
                  <a:gd name="T13" fmla="*/ 624 h 657"/>
                  <a:gd name="T14" fmla="*/ 1200 w 2034"/>
                  <a:gd name="T15" fmla="*/ 48 h 657"/>
                  <a:gd name="T16" fmla="*/ 1392 w 2034"/>
                  <a:gd name="T17" fmla="*/ 624 h 657"/>
                  <a:gd name="T18" fmla="*/ 1602 w 2034"/>
                  <a:gd name="T19" fmla="*/ 60 h 657"/>
                  <a:gd name="T20" fmla="*/ 1782 w 2034"/>
                  <a:gd name="T21" fmla="*/ 612 h 657"/>
                  <a:gd name="T22" fmla="*/ 1938 w 2034"/>
                  <a:gd name="T23" fmla="*/ 330 h 657"/>
                  <a:gd name="T24" fmla="*/ 2034 w 2034"/>
                  <a:gd name="T25" fmla="*/ 294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4" h="657">
                    <a:moveTo>
                      <a:pt x="0" y="336"/>
                    </a:moveTo>
                    <a:cubicBezTo>
                      <a:pt x="48" y="168"/>
                      <a:pt x="96" y="0"/>
                      <a:pt x="144" y="48"/>
                    </a:cubicBezTo>
                    <a:cubicBezTo>
                      <a:pt x="192" y="96"/>
                      <a:pt x="240" y="624"/>
                      <a:pt x="288" y="624"/>
                    </a:cubicBezTo>
                    <a:cubicBezTo>
                      <a:pt x="336" y="624"/>
                      <a:pt x="376" y="48"/>
                      <a:pt x="432" y="48"/>
                    </a:cubicBezTo>
                    <a:cubicBezTo>
                      <a:pt x="488" y="48"/>
                      <a:pt x="560" y="624"/>
                      <a:pt x="624" y="624"/>
                    </a:cubicBezTo>
                    <a:cubicBezTo>
                      <a:pt x="688" y="624"/>
                      <a:pt x="752" y="48"/>
                      <a:pt x="816" y="48"/>
                    </a:cubicBezTo>
                    <a:cubicBezTo>
                      <a:pt x="880" y="48"/>
                      <a:pt x="944" y="624"/>
                      <a:pt x="1008" y="624"/>
                    </a:cubicBezTo>
                    <a:cubicBezTo>
                      <a:pt x="1072" y="624"/>
                      <a:pt x="1136" y="48"/>
                      <a:pt x="1200" y="48"/>
                    </a:cubicBezTo>
                    <a:cubicBezTo>
                      <a:pt x="1264" y="48"/>
                      <a:pt x="1325" y="622"/>
                      <a:pt x="1392" y="624"/>
                    </a:cubicBezTo>
                    <a:cubicBezTo>
                      <a:pt x="1459" y="626"/>
                      <a:pt x="1537" y="62"/>
                      <a:pt x="1602" y="60"/>
                    </a:cubicBezTo>
                    <a:cubicBezTo>
                      <a:pt x="1667" y="58"/>
                      <a:pt x="1726" y="567"/>
                      <a:pt x="1782" y="612"/>
                    </a:cubicBezTo>
                    <a:cubicBezTo>
                      <a:pt x="1838" y="657"/>
                      <a:pt x="1896" y="383"/>
                      <a:pt x="1938" y="330"/>
                    </a:cubicBezTo>
                    <a:cubicBezTo>
                      <a:pt x="1980" y="277"/>
                      <a:pt x="2014" y="302"/>
                      <a:pt x="2034" y="294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34" name="Line 22">
                <a:extLst>
                  <a:ext uri="{FF2B5EF4-FFF2-40B4-BE49-F238E27FC236}">
                    <a16:creationId xmlns:a16="http://schemas.microsoft.com/office/drawing/2014/main" id="{01A6DB7A-9E14-FDD7-8414-E881C50AC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3748"/>
                <a:ext cx="91" cy="0"/>
              </a:xfrm>
              <a:prstGeom prst="line">
                <a:avLst/>
              </a:prstGeom>
              <a:noFill/>
              <a:ln w="34925">
                <a:solidFill>
                  <a:srgbClr val="FFC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35" name="Group 20">
              <a:extLst>
                <a:ext uri="{FF2B5EF4-FFF2-40B4-BE49-F238E27FC236}">
                  <a16:creationId xmlns:a16="http://schemas.microsoft.com/office/drawing/2014/main" id="{BBAC8BF5-8BAD-F5E8-FABB-D2BB0EA41B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700733">
              <a:off x="6686922" y="3739616"/>
              <a:ext cx="537391" cy="144000"/>
              <a:chOff x="1020" y="3702"/>
              <a:chExt cx="476" cy="138"/>
            </a:xfrm>
          </p:grpSpPr>
          <p:sp>
            <p:nvSpPr>
              <p:cNvPr id="36" name="Freeform 21">
                <a:extLst>
                  <a:ext uri="{FF2B5EF4-FFF2-40B4-BE49-F238E27FC236}">
                    <a16:creationId xmlns:a16="http://schemas.microsoft.com/office/drawing/2014/main" id="{719B0187-25A7-1F01-1349-32672564D639}"/>
                  </a:ext>
                </a:extLst>
              </p:cNvPr>
              <p:cNvSpPr>
                <a:spLocks/>
              </p:cNvSpPr>
              <p:nvPr/>
            </p:nvSpPr>
            <p:spPr bwMode="auto">
              <a:xfrm rot="-21742343">
                <a:off x="1020" y="3702"/>
                <a:ext cx="375" cy="138"/>
              </a:xfrm>
              <a:custGeom>
                <a:avLst/>
                <a:gdLst>
                  <a:gd name="T0" fmla="*/ 0 w 2034"/>
                  <a:gd name="T1" fmla="*/ 336 h 657"/>
                  <a:gd name="T2" fmla="*/ 144 w 2034"/>
                  <a:gd name="T3" fmla="*/ 48 h 657"/>
                  <a:gd name="T4" fmla="*/ 288 w 2034"/>
                  <a:gd name="T5" fmla="*/ 624 h 657"/>
                  <a:gd name="T6" fmla="*/ 432 w 2034"/>
                  <a:gd name="T7" fmla="*/ 48 h 657"/>
                  <a:gd name="T8" fmla="*/ 624 w 2034"/>
                  <a:gd name="T9" fmla="*/ 624 h 657"/>
                  <a:gd name="T10" fmla="*/ 816 w 2034"/>
                  <a:gd name="T11" fmla="*/ 48 h 657"/>
                  <a:gd name="T12" fmla="*/ 1008 w 2034"/>
                  <a:gd name="T13" fmla="*/ 624 h 657"/>
                  <a:gd name="T14" fmla="*/ 1200 w 2034"/>
                  <a:gd name="T15" fmla="*/ 48 h 657"/>
                  <a:gd name="T16" fmla="*/ 1392 w 2034"/>
                  <a:gd name="T17" fmla="*/ 624 h 657"/>
                  <a:gd name="T18" fmla="*/ 1602 w 2034"/>
                  <a:gd name="T19" fmla="*/ 60 h 657"/>
                  <a:gd name="T20" fmla="*/ 1782 w 2034"/>
                  <a:gd name="T21" fmla="*/ 612 h 657"/>
                  <a:gd name="T22" fmla="*/ 1938 w 2034"/>
                  <a:gd name="T23" fmla="*/ 330 h 657"/>
                  <a:gd name="T24" fmla="*/ 2034 w 2034"/>
                  <a:gd name="T25" fmla="*/ 294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4" h="657">
                    <a:moveTo>
                      <a:pt x="0" y="336"/>
                    </a:moveTo>
                    <a:cubicBezTo>
                      <a:pt x="48" y="168"/>
                      <a:pt x="96" y="0"/>
                      <a:pt x="144" y="48"/>
                    </a:cubicBezTo>
                    <a:cubicBezTo>
                      <a:pt x="192" y="96"/>
                      <a:pt x="240" y="624"/>
                      <a:pt x="288" y="624"/>
                    </a:cubicBezTo>
                    <a:cubicBezTo>
                      <a:pt x="336" y="624"/>
                      <a:pt x="376" y="48"/>
                      <a:pt x="432" y="48"/>
                    </a:cubicBezTo>
                    <a:cubicBezTo>
                      <a:pt x="488" y="48"/>
                      <a:pt x="560" y="624"/>
                      <a:pt x="624" y="624"/>
                    </a:cubicBezTo>
                    <a:cubicBezTo>
                      <a:pt x="688" y="624"/>
                      <a:pt x="752" y="48"/>
                      <a:pt x="816" y="48"/>
                    </a:cubicBezTo>
                    <a:cubicBezTo>
                      <a:pt x="880" y="48"/>
                      <a:pt x="944" y="624"/>
                      <a:pt x="1008" y="624"/>
                    </a:cubicBezTo>
                    <a:cubicBezTo>
                      <a:pt x="1072" y="624"/>
                      <a:pt x="1136" y="48"/>
                      <a:pt x="1200" y="48"/>
                    </a:cubicBezTo>
                    <a:cubicBezTo>
                      <a:pt x="1264" y="48"/>
                      <a:pt x="1325" y="622"/>
                      <a:pt x="1392" y="624"/>
                    </a:cubicBezTo>
                    <a:cubicBezTo>
                      <a:pt x="1459" y="626"/>
                      <a:pt x="1537" y="62"/>
                      <a:pt x="1602" y="60"/>
                    </a:cubicBezTo>
                    <a:cubicBezTo>
                      <a:pt x="1667" y="58"/>
                      <a:pt x="1726" y="567"/>
                      <a:pt x="1782" y="612"/>
                    </a:cubicBezTo>
                    <a:cubicBezTo>
                      <a:pt x="1838" y="657"/>
                      <a:pt x="1896" y="383"/>
                      <a:pt x="1938" y="330"/>
                    </a:cubicBezTo>
                    <a:cubicBezTo>
                      <a:pt x="1980" y="277"/>
                      <a:pt x="2014" y="302"/>
                      <a:pt x="2034" y="294"/>
                    </a:cubicBez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37" name="Line 22">
                <a:extLst>
                  <a:ext uri="{FF2B5EF4-FFF2-40B4-BE49-F238E27FC236}">
                    <a16:creationId xmlns:a16="http://schemas.microsoft.com/office/drawing/2014/main" id="{2423AC91-5574-3FD2-23E5-CB4789573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3748"/>
                <a:ext cx="91" cy="0"/>
              </a:xfrm>
              <a:prstGeom prst="line">
                <a:avLst/>
              </a:prstGeom>
              <a:noFill/>
              <a:ln w="3492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41" name="Group 20">
              <a:extLst>
                <a:ext uri="{FF2B5EF4-FFF2-40B4-BE49-F238E27FC236}">
                  <a16:creationId xmlns:a16="http://schemas.microsoft.com/office/drawing/2014/main" id="{65370031-BBD0-EB4E-B74C-31085A378EF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636108">
              <a:off x="4766256" y="3563834"/>
              <a:ext cx="537391" cy="144000"/>
              <a:chOff x="1020" y="3702"/>
              <a:chExt cx="476" cy="138"/>
            </a:xfrm>
            <a:noFill/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EF12C105-121B-F324-2E5B-87004032A019}"/>
                  </a:ext>
                </a:extLst>
              </p:cNvPr>
              <p:cNvSpPr>
                <a:spLocks/>
              </p:cNvSpPr>
              <p:nvPr/>
            </p:nvSpPr>
            <p:spPr bwMode="auto">
              <a:xfrm rot="-21742343">
                <a:off x="1020" y="3702"/>
                <a:ext cx="375" cy="138"/>
              </a:xfrm>
              <a:custGeom>
                <a:avLst/>
                <a:gdLst>
                  <a:gd name="T0" fmla="*/ 0 w 2034"/>
                  <a:gd name="T1" fmla="*/ 336 h 657"/>
                  <a:gd name="T2" fmla="*/ 144 w 2034"/>
                  <a:gd name="T3" fmla="*/ 48 h 657"/>
                  <a:gd name="T4" fmla="*/ 288 w 2034"/>
                  <a:gd name="T5" fmla="*/ 624 h 657"/>
                  <a:gd name="T6" fmla="*/ 432 w 2034"/>
                  <a:gd name="T7" fmla="*/ 48 h 657"/>
                  <a:gd name="T8" fmla="*/ 624 w 2034"/>
                  <a:gd name="T9" fmla="*/ 624 h 657"/>
                  <a:gd name="T10" fmla="*/ 816 w 2034"/>
                  <a:gd name="T11" fmla="*/ 48 h 657"/>
                  <a:gd name="T12" fmla="*/ 1008 w 2034"/>
                  <a:gd name="T13" fmla="*/ 624 h 657"/>
                  <a:gd name="T14" fmla="*/ 1200 w 2034"/>
                  <a:gd name="T15" fmla="*/ 48 h 657"/>
                  <a:gd name="T16" fmla="*/ 1392 w 2034"/>
                  <a:gd name="T17" fmla="*/ 624 h 657"/>
                  <a:gd name="T18" fmla="*/ 1602 w 2034"/>
                  <a:gd name="T19" fmla="*/ 60 h 657"/>
                  <a:gd name="T20" fmla="*/ 1782 w 2034"/>
                  <a:gd name="T21" fmla="*/ 612 h 657"/>
                  <a:gd name="T22" fmla="*/ 1938 w 2034"/>
                  <a:gd name="T23" fmla="*/ 330 h 657"/>
                  <a:gd name="T24" fmla="*/ 2034 w 2034"/>
                  <a:gd name="T25" fmla="*/ 294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4" h="657">
                    <a:moveTo>
                      <a:pt x="0" y="336"/>
                    </a:moveTo>
                    <a:cubicBezTo>
                      <a:pt x="48" y="168"/>
                      <a:pt x="96" y="0"/>
                      <a:pt x="144" y="48"/>
                    </a:cubicBezTo>
                    <a:cubicBezTo>
                      <a:pt x="192" y="96"/>
                      <a:pt x="240" y="624"/>
                      <a:pt x="288" y="624"/>
                    </a:cubicBezTo>
                    <a:cubicBezTo>
                      <a:pt x="336" y="624"/>
                      <a:pt x="376" y="48"/>
                      <a:pt x="432" y="48"/>
                    </a:cubicBezTo>
                    <a:cubicBezTo>
                      <a:pt x="488" y="48"/>
                      <a:pt x="560" y="624"/>
                      <a:pt x="624" y="624"/>
                    </a:cubicBezTo>
                    <a:cubicBezTo>
                      <a:pt x="688" y="624"/>
                      <a:pt x="752" y="48"/>
                      <a:pt x="816" y="48"/>
                    </a:cubicBezTo>
                    <a:cubicBezTo>
                      <a:pt x="880" y="48"/>
                      <a:pt x="944" y="624"/>
                      <a:pt x="1008" y="624"/>
                    </a:cubicBezTo>
                    <a:cubicBezTo>
                      <a:pt x="1072" y="624"/>
                      <a:pt x="1136" y="48"/>
                      <a:pt x="1200" y="48"/>
                    </a:cubicBezTo>
                    <a:cubicBezTo>
                      <a:pt x="1264" y="48"/>
                      <a:pt x="1325" y="622"/>
                      <a:pt x="1392" y="624"/>
                    </a:cubicBezTo>
                    <a:cubicBezTo>
                      <a:pt x="1459" y="626"/>
                      <a:pt x="1537" y="62"/>
                      <a:pt x="1602" y="60"/>
                    </a:cubicBezTo>
                    <a:cubicBezTo>
                      <a:pt x="1667" y="58"/>
                      <a:pt x="1726" y="567"/>
                      <a:pt x="1782" y="612"/>
                    </a:cubicBezTo>
                    <a:cubicBezTo>
                      <a:pt x="1838" y="657"/>
                      <a:pt x="1896" y="383"/>
                      <a:pt x="1938" y="330"/>
                    </a:cubicBezTo>
                    <a:cubicBezTo>
                      <a:pt x="1980" y="277"/>
                      <a:pt x="2014" y="302"/>
                      <a:pt x="2034" y="294"/>
                    </a:cubicBezTo>
                  </a:path>
                </a:pathLst>
              </a:custGeom>
              <a:grpFill/>
              <a:ln w="19050">
                <a:solidFill>
                  <a:schemeClr val="accent1">
                    <a:lumMod val="75000"/>
                  </a:scheme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43" name="Line 22">
                <a:extLst>
                  <a:ext uri="{FF2B5EF4-FFF2-40B4-BE49-F238E27FC236}">
                    <a16:creationId xmlns:a16="http://schemas.microsoft.com/office/drawing/2014/main" id="{07143E08-3124-9549-F49B-CE98EEDD5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3748"/>
                <a:ext cx="91" cy="0"/>
              </a:xfrm>
              <a:prstGeom prst="line">
                <a:avLst/>
              </a:prstGeom>
              <a:grpFill/>
              <a:ln w="3492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44" name="Group 20">
              <a:extLst>
                <a:ext uri="{FF2B5EF4-FFF2-40B4-BE49-F238E27FC236}">
                  <a16:creationId xmlns:a16="http://schemas.microsoft.com/office/drawing/2014/main" id="{9E333F64-51E9-07C1-F67E-A4CD6CE7F2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3673891">
              <a:off x="5873844" y="4520871"/>
              <a:ext cx="537391" cy="144000"/>
              <a:chOff x="1020" y="3702"/>
              <a:chExt cx="476" cy="138"/>
            </a:xfrm>
          </p:grpSpPr>
          <p:sp>
            <p:nvSpPr>
              <p:cNvPr id="45" name="Freeform 21">
                <a:extLst>
                  <a:ext uri="{FF2B5EF4-FFF2-40B4-BE49-F238E27FC236}">
                    <a16:creationId xmlns:a16="http://schemas.microsoft.com/office/drawing/2014/main" id="{AA3114F7-4291-F55B-40CB-A034D45BE428}"/>
                  </a:ext>
                </a:extLst>
              </p:cNvPr>
              <p:cNvSpPr>
                <a:spLocks/>
              </p:cNvSpPr>
              <p:nvPr/>
            </p:nvSpPr>
            <p:spPr bwMode="auto">
              <a:xfrm rot="-21742343">
                <a:off x="1020" y="3702"/>
                <a:ext cx="375" cy="138"/>
              </a:xfrm>
              <a:custGeom>
                <a:avLst/>
                <a:gdLst>
                  <a:gd name="T0" fmla="*/ 0 w 2034"/>
                  <a:gd name="T1" fmla="*/ 336 h 657"/>
                  <a:gd name="T2" fmla="*/ 144 w 2034"/>
                  <a:gd name="T3" fmla="*/ 48 h 657"/>
                  <a:gd name="T4" fmla="*/ 288 w 2034"/>
                  <a:gd name="T5" fmla="*/ 624 h 657"/>
                  <a:gd name="T6" fmla="*/ 432 w 2034"/>
                  <a:gd name="T7" fmla="*/ 48 h 657"/>
                  <a:gd name="T8" fmla="*/ 624 w 2034"/>
                  <a:gd name="T9" fmla="*/ 624 h 657"/>
                  <a:gd name="T10" fmla="*/ 816 w 2034"/>
                  <a:gd name="T11" fmla="*/ 48 h 657"/>
                  <a:gd name="T12" fmla="*/ 1008 w 2034"/>
                  <a:gd name="T13" fmla="*/ 624 h 657"/>
                  <a:gd name="T14" fmla="*/ 1200 w 2034"/>
                  <a:gd name="T15" fmla="*/ 48 h 657"/>
                  <a:gd name="T16" fmla="*/ 1392 w 2034"/>
                  <a:gd name="T17" fmla="*/ 624 h 657"/>
                  <a:gd name="T18" fmla="*/ 1602 w 2034"/>
                  <a:gd name="T19" fmla="*/ 60 h 657"/>
                  <a:gd name="T20" fmla="*/ 1782 w 2034"/>
                  <a:gd name="T21" fmla="*/ 612 h 657"/>
                  <a:gd name="T22" fmla="*/ 1938 w 2034"/>
                  <a:gd name="T23" fmla="*/ 330 h 657"/>
                  <a:gd name="T24" fmla="*/ 2034 w 2034"/>
                  <a:gd name="T25" fmla="*/ 294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4" h="657">
                    <a:moveTo>
                      <a:pt x="0" y="336"/>
                    </a:moveTo>
                    <a:cubicBezTo>
                      <a:pt x="48" y="168"/>
                      <a:pt x="96" y="0"/>
                      <a:pt x="144" y="48"/>
                    </a:cubicBezTo>
                    <a:cubicBezTo>
                      <a:pt x="192" y="96"/>
                      <a:pt x="240" y="624"/>
                      <a:pt x="288" y="624"/>
                    </a:cubicBezTo>
                    <a:cubicBezTo>
                      <a:pt x="336" y="624"/>
                      <a:pt x="376" y="48"/>
                      <a:pt x="432" y="48"/>
                    </a:cubicBezTo>
                    <a:cubicBezTo>
                      <a:pt x="488" y="48"/>
                      <a:pt x="560" y="624"/>
                      <a:pt x="624" y="624"/>
                    </a:cubicBezTo>
                    <a:cubicBezTo>
                      <a:pt x="688" y="624"/>
                      <a:pt x="752" y="48"/>
                      <a:pt x="816" y="48"/>
                    </a:cubicBezTo>
                    <a:cubicBezTo>
                      <a:pt x="880" y="48"/>
                      <a:pt x="944" y="624"/>
                      <a:pt x="1008" y="624"/>
                    </a:cubicBezTo>
                    <a:cubicBezTo>
                      <a:pt x="1072" y="624"/>
                      <a:pt x="1136" y="48"/>
                      <a:pt x="1200" y="48"/>
                    </a:cubicBezTo>
                    <a:cubicBezTo>
                      <a:pt x="1264" y="48"/>
                      <a:pt x="1325" y="622"/>
                      <a:pt x="1392" y="624"/>
                    </a:cubicBezTo>
                    <a:cubicBezTo>
                      <a:pt x="1459" y="626"/>
                      <a:pt x="1537" y="62"/>
                      <a:pt x="1602" y="60"/>
                    </a:cubicBezTo>
                    <a:cubicBezTo>
                      <a:pt x="1667" y="58"/>
                      <a:pt x="1726" y="567"/>
                      <a:pt x="1782" y="612"/>
                    </a:cubicBezTo>
                    <a:cubicBezTo>
                      <a:pt x="1838" y="657"/>
                      <a:pt x="1896" y="383"/>
                      <a:pt x="1938" y="330"/>
                    </a:cubicBezTo>
                    <a:cubicBezTo>
                      <a:pt x="1980" y="277"/>
                      <a:pt x="2014" y="302"/>
                      <a:pt x="2034" y="294"/>
                    </a:cubicBez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46" name="Line 22">
                <a:extLst>
                  <a:ext uri="{FF2B5EF4-FFF2-40B4-BE49-F238E27FC236}">
                    <a16:creationId xmlns:a16="http://schemas.microsoft.com/office/drawing/2014/main" id="{1AB0AA7C-28CC-5E95-F1CD-F9FC8B2ED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5" y="3748"/>
                <a:ext cx="91" cy="0"/>
              </a:xfrm>
              <a:prstGeom prst="line">
                <a:avLst/>
              </a:prstGeom>
              <a:noFill/>
              <a:ln w="3492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D43D622-50D2-006B-7FA4-A800FE6FCF02}"/>
                </a:ext>
              </a:extLst>
            </p:cNvPr>
            <p:cNvSpPr txBox="1"/>
            <p:nvPr/>
          </p:nvSpPr>
          <p:spPr>
            <a:xfrm>
              <a:off x="2155944" y="2317196"/>
              <a:ext cx="1225563" cy="443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Arial" panose="020B0604020202020204" pitchFamily="34" charset="0"/>
                  <a:cs typeface="Arial" panose="020B0604020202020204" pitchFamily="34" charset="0"/>
                </a:rPr>
                <a:t>Corona</a:t>
              </a:r>
              <a:endParaRPr lang="en-GB" sz="20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C469741-A08F-8F41-E60B-B61FF3787DF6}"/>
                </a:ext>
              </a:extLst>
            </p:cNvPr>
            <p:cNvGrpSpPr/>
            <p:nvPr/>
          </p:nvGrpSpPr>
          <p:grpSpPr>
            <a:xfrm>
              <a:off x="1540947" y="1658821"/>
              <a:ext cx="8451490" cy="4523706"/>
              <a:chOff x="1540947" y="1658821"/>
              <a:chExt cx="8451490" cy="4523706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38B282F-8C25-74A8-C6A4-F94D62759F4F}"/>
                  </a:ext>
                </a:extLst>
              </p:cNvPr>
              <p:cNvGrpSpPr/>
              <p:nvPr/>
            </p:nvGrpSpPr>
            <p:grpSpPr>
              <a:xfrm>
                <a:off x="1540947" y="1996288"/>
                <a:ext cx="8451490" cy="4186239"/>
                <a:chOff x="1540947" y="1996288"/>
                <a:chExt cx="8451490" cy="4186239"/>
              </a:xfrm>
            </p:grpSpPr>
            <p:grpSp>
              <p:nvGrpSpPr>
                <p:cNvPr id="6" name="Group 1">
                  <a:extLst>
                    <a:ext uri="{FF2B5EF4-FFF2-40B4-BE49-F238E27FC236}">
                      <a16:creationId xmlns:a16="http://schemas.microsoft.com/office/drawing/2014/main" id="{55373DF9-A4B6-0474-EB6C-14DFF3B272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0947" y="1996288"/>
                  <a:ext cx="7981986" cy="4186239"/>
                  <a:chOff x="-387386" y="1447800"/>
                  <a:chExt cx="7981986" cy="418624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" name="TextBox 30">
                        <a:extLst>
                          <a:ext uri="{FF2B5EF4-FFF2-40B4-BE49-F238E27FC236}">
                            <a16:creationId xmlns:a16="http://schemas.microsoft.com/office/drawing/2014/main" id="{74973E34-E616-CF16-4D63-E8DCDF7DB5BB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354444" y="3155203"/>
                        <a:ext cx="447606" cy="36895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m:oMathPara>
                        </a14:m>
                        <a:endParaRPr lang="en-GB" sz="2000" b="0" i="1">
                          <a:solidFill>
                            <a:schemeClr val="tx1"/>
                          </a:solidFill>
                          <a:latin typeface="Arial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" name="TextBox 30">
                        <a:extLst>
                          <a:ext uri="{FF2B5EF4-FFF2-40B4-BE49-F238E27FC236}">
                            <a16:creationId xmlns:a16="http://schemas.microsoft.com/office/drawing/2014/main" id="{74973E34-E616-CF16-4D63-E8DCDF7DB5B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5354444" y="3155203"/>
                        <a:ext cx="447606" cy="368952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b="-18000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" name="TextBox 29">
                        <a:extLst>
                          <a:ext uri="{FF2B5EF4-FFF2-40B4-BE49-F238E27FC236}">
                            <a16:creationId xmlns:a16="http://schemas.microsoft.com/office/drawing/2014/main" id="{B29848A9-3D18-2EC0-C405-3A6A66FB30A5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182878" y="2578787"/>
                        <a:ext cx="1932365" cy="133028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b="0" i="1">
                            <a:solidFill>
                              <a:schemeClr val="tx1"/>
                            </a:solidFill>
                            <a:latin typeface="Arial" charset="0"/>
                          </a:rPr>
                          <a:t>Interface</a:t>
                        </a: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m:oMathPara>
                        </a14:m>
                        <a:endParaRPr lang="en-GB" sz="1600"/>
                      </a:p>
                      <a:p>
                        <a:pPr algn="ctr"/>
                        <a:r>
                          <a:rPr lang="en-GB" sz="1600" i="1"/>
                          <a:t>(Transition region)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8" name="TextBox 29">
                        <a:extLst>
                          <a:ext uri="{FF2B5EF4-FFF2-40B4-BE49-F238E27FC236}">
                            <a16:creationId xmlns:a16="http://schemas.microsoft.com/office/drawing/2014/main" id="{B29848A9-3D18-2EC0-C405-3A6A66FB30A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-182878" y="2578787"/>
                        <a:ext cx="1932365" cy="1330285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t="-3297" b="-6044"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9" name="Straight Arrow Connector 24">
                    <a:extLst>
                      <a:ext uri="{FF2B5EF4-FFF2-40B4-BE49-F238E27FC236}">
                        <a16:creationId xmlns:a16="http://schemas.microsoft.com/office/drawing/2014/main" id="{6940A099-973A-BB6A-7E66-D3490EF2CAB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011473" y="3292475"/>
                    <a:ext cx="646642" cy="400050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prstDash val="sysDash"/>
                    <a:round/>
                    <a:headEnd type="arrow" w="lg" len="lg"/>
                    <a:tailEnd type="arrow" w="lg" len="lg"/>
                  </a:ln>
                </p:spPr>
              </p:cxnSp>
              <p:cxnSp>
                <p:nvCxnSpPr>
                  <p:cNvPr id="10" name="Curved Connector 57">
                    <a:extLst>
                      <a:ext uri="{FF2B5EF4-FFF2-40B4-BE49-F238E27FC236}">
                        <a16:creationId xmlns:a16="http://schemas.microsoft.com/office/drawing/2014/main" id="{7636B7A8-8DB6-C32D-1A63-6D55F502ACB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3279246" y="3180027"/>
                    <a:ext cx="3581400" cy="11694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1" name="Curved Connector 55">
                    <a:extLst>
                      <a:ext uri="{FF2B5EF4-FFF2-40B4-BE49-F238E27FC236}">
                        <a16:creationId xmlns:a16="http://schemas.microsoft.com/office/drawing/2014/main" id="{A7B9A060-CF13-E23B-BCB1-320B681155C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162300" y="3180027"/>
                    <a:ext cx="3581400" cy="11694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2" name="Curved Connector 4">
                    <a:extLst>
                      <a:ext uri="{FF2B5EF4-FFF2-40B4-BE49-F238E27FC236}">
                        <a16:creationId xmlns:a16="http://schemas.microsoft.com/office/drawing/2014/main" id="{992A56D2-1B7A-F051-2EAB-FCF7FAFF2E1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4688616" y="2123218"/>
                    <a:ext cx="3581400" cy="2230569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3" name="Curved Connector 12">
                    <a:extLst>
                      <a:ext uri="{FF2B5EF4-FFF2-40B4-BE49-F238E27FC236}">
                        <a16:creationId xmlns:a16="http://schemas.microsoft.com/office/drawing/2014/main" id="{CF1989E4-8D64-6EC9-1F9C-2940DBFAAED0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1694458" y="2064742"/>
                    <a:ext cx="3581400" cy="234751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9B477D7F-F8EC-E460-92BE-181AE9FF68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3676" y="2859088"/>
                    <a:ext cx="1996679" cy="976312"/>
                  </a:xfrm>
                  <a:prstGeom prst="ellips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lIns="216000" anchor="ctr"/>
                  <a:lstStyle/>
                  <a:p>
                    <a:pPr algn="ctr"/>
                    <a:endParaRPr lang="en-GB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15" name="Straight Arrow Connector 17">
                    <a:extLst>
                      <a:ext uri="{FF2B5EF4-FFF2-40B4-BE49-F238E27FC236}">
                        <a16:creationId xmlns:a16="http://schemas.microsoft.com/office/drawing/2014/main" id="{C3E32F03-C43C-F3E0-284E-EEC5FCBCF48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011473" y="1447800"/>
                    <a:ext cx="3440" cy="3581400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6" name="Curved Connector 38">
                    <a:extLst>
                      <a:ext uri="{FF2B5EF4-FFF2-40B4-BE49-F238E27FC236}">
                        <a16:creationId xmlns:a16="http://schemas.microsoft.com/office/drawing/2014/main" id="{CACF8595-8598-36CE-EEC5-875AA27CEE7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2927549" y="3062224"/>
                    <a:ext cx="3581400" cy="352557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7" name="Curved Connector 40">
                    <a:extLst>
                      <a:ext uri="{FF2B5EF4-FFF2-40B4-BE49-F238E27FC236}">
                        <a16:creationId xmlns:a16="http://schemas.microsoft.com/office/drawing/2014/main" id="{5C35D905-1A58-C704-3575-B61E1AF4923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3513998" y="3062221"/>
                    <a:ext cx="3581400" cy="352558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sp>
                <p:nvSpPr>
                  <p:cNvPr id="18" name="Oval 45">
                    <a:extLst>
                      <a:ext uri="{FF2B5EF4-FFF2-40B4-BE49-F238E27FC236}">
                        <a16:creationId xmlns:a16="http://schemas.microsoft.com/office/drawing/2014/main" id="{0DF7AAAB-1349-83A0-9335-851209057C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777581" y="3184525"/>
                    <a:ext cx="469504" cy="217488"/>
                  </a:xfrm>
                  <a:prstGeom prst="ellips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prstDash val="sysDash"/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GB">
                      <a:latin typeface="Calibri" pitchFamily="34" charset="0"/>
                    </a:endParaRPr>
                  </a:p>
                </p:txBody>
              </p:sp>
              <p:sp>
                <p:nvSpPr>
                  <p:cNvPr id="19" name="Text Box 15">
                    <a:extLst>
                      <a:ext uri="{FF2B5EF4-FFF2-40B4-BE49-F238E27FC236}">
                        <a16:creationId xmlns:a16="http://schemas.microsoft.com/office/drawing/2014/main" id="{8B5790D1-DAA9-7229-2987-E844ACB332C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387386" y="4048498"/>
                    <a:ext cx="2329015" cy="4434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GB" i="1">
                        <a:latin typeface="Arial" charset="0"/>
                      </a:rPr>
                      <a:t>Chromosphere</a:t>
                    </a:r>
                    <a:endParaRPr lang="en-GB" b="0" i="1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0" name="Oval 36">
                    <a:extLst>
                      <a:ext uri="{FF2B5EF4-FFF2-40B4-BE49-F238E27FC236}">
                        <a16:creationId xmlns:a16="http://schemas.microsoft.com/office/drawing/2014/main" id="{64663A12-7BB5-06D5-E561-C0EEE6842C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40250" y="4724400"/>
                    <a:ext cx="990600" cy="4572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Arc 20">
                    <a:extLst>
                      <a:ext uri="{FF2B5EF4-FFF2-40B4-BE49-F238E27FC236}">
                        <a16:creationId xmlns:a16="http://schemas.microsoft.com/office/drawing/2014/main" id="{54DAFE12-8D30-9F3B-67AA-0FF5C5219FDB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4623594" y="4425159"/>
                    <a:ext cx="808038" cy="1609725"/>
                  </a:xfrm>
                  <a:prstGeom prst="arc">
                    <a:avLst>
                      <a:gd name="adj1" fmla="val 15932865"/>
                      <a:gd name="adj2" fmla="val 5657588"/>
                    </a:avLst>
                  </a:prstGeom>
                  <a:ln w="50800">
                    <a:solidFill>
                      <a:schemeClr val="tx1"/>
                    </a:solidFill>
                    <a:prstDash val="solid"/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0"/>
                  </a:p>
                </p:txBody>
              </p:sp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D01A666C-1D88-0FB0-009C-78CE52B2CFCA}"/>
                    </a:ext>
                  </a:extLst>
                </p:cNvPr>
                <p:cNvCxnSpPr/>
                <p:nvPr/>
              </p:nvCxnSpPr>
              <p:spPr bwMode="auto">
                <a:xfrm>
                  <a:off x="3525258" y="3587760"/>
                  <a:ext cx="6467179" cy="48075"/>
                </a:xfrm>
                <a:prstGeom prst="line">
                  <a:avLst/>
                </a:prstGeom>
                <a:noFill/>
                <a:ln w="25400" cap="flat" cmpd="thickThin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8" name="Group 20">
                <a:extLst>
                  <a:ext uri="{FF2B5EF4-FFF2-40B4-BE49-F238E27FC236}">
                    <a16:creationId xmlns:a16="http://schemas.microsoft.com/office/drawing/2014/main" id="{327256F1-7752-4ED4-CA9F-B315CADD315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700733">
                <a:off x="6661653" y="4654794"/>
                <a:ext cx="537391" cy="144000"/>
                <a:chOff x="1020" y="3702"/>
                <a:chExt cx="476" cy="138"/>
              </a:xfrm>
            </p:grpSpPr>
            <p:sp>
              <p:nvSpPr>
                <p:cNvPr id="39" name="Freeform 21">
                  <a:extLst>
                    <a:ext uri="{FF2B5EF4-FFF2-40B4-BE49-F238E27FC236}">
                      <a16:creationId xmlns:a16="http://schemas.microsoft.com/office/drawing/2014/main" id="{740E5038-5E90-E15B-A064-96A06FF8AF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21742343">
                  <a:off x="1020" y="3702"/>
                  <a:ext cx="375" cy="138"/>
                </a:xfrm>
                <a:custGeom>
                  <a:avLst/>
                  <a:gdLst>
                    <a:gd name="T0" fmla="*/ 0 w 2034"/>
                    <a:gd name="T1" fmla="*/ 336 h 657"/>
                    <a:gd name="T2" fmla="*/ 144 w 2034"/>
                    <a:gd name="T3" fmla="*/ 48 h 657"/>
                    <a:gd name="T4" fmla="*/ 288 w 2034"/>
                    <a:gd name="T5" fmla="*/ 624 h 657"/>
                    <a:gd name="T6" fmla="*/ 432 w 2034"/>
                    <a:gd name="T7" fmla="*/ 48 h 657"/>
                    <a:gd name="T8" fmla="*/ 624 w 2034"/>
                    <a:gd name="T9" fmla="*/ 624 h 657"/>
                    <a:gd name="T10" fmla="*/ 816 w 2034"/>
                    <a:gd name="T11" fmla="*/ 48 h 657"/>
                    <a:gd name="T12" fmla="*/ 1008 w 2034"/>
                    <a:gd name="T13" fmla="*/ 624 h 657"/>
                    <a:gd name="T14" fmla="*/ 1200 w 2034"/>
                    <a:gd name="T15" fmla="*/ 48 h 657"/>
                    <a:gd name="T16" fmla="*/ 1392 w 2034"/>
                    <a:gd name="T17" fmla="*/ 624 h 657"/>
                    <a:gd name="T18" fmla="*/ 1602 w 2034"/>
                    <a:gd name="T19" fmla="*/ 60 h 657"/>
                    <a:gd name="T20" fmla="*/ 1782 w 2034"/>
                    <a:gd name="T21" fmla="*/ 612 h 657"/>
                    <a:gd name="T22" fmla="*/ 1938 w 2034"/>
                    <a:gd name="T23" fmla="*/ 330 h 657"/>
                    <a:gd name="T24" fmla="*/ 2034 w 2034"/>
                    <a:gd name="T25" fmla="*/ 294 h 6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4" h="657">
                      <a:moveTo>
                        <a:pt x="0" y="336"/>
                      </a:moveTo>
                      <a:cubicBezTo>
                        <a:pt x="48" y="168"/>
                        <a:pt x="96" y="0"/>
                        <a:pt x="144" y="48"/>
                      </a:cubicBezTo>
                      <a:cubicBezTo>
                        <a:pt x="192" y="96"/>
                        <a:pt x="240" y="624"/>
                        <a:pt x="288" y="624"/>
                      </a:cubicBezTo>
                      <a:cubicBezTo>
                        <a:pt x="336" y="624"/>
                        <a:pt x="376" y="48"/>
                        <a:pt x="432" y="48"/>
                      </a:cubicBezTo>
                      <a:cubicBezTo>
                        <a:pt x="488" y="48"/>
                        <a:pt x="560" y="624"/>
                        <a:pt x="624" y="624"/>
                      </a:cubicBezTo>
                      <a:cubicBezTo>
                        <a:pt x="688" y="624"/>
                        <a:pt x="752" y="48"/>
                        <a:pt x="816" y="48"/>
                      </a:cubicBezTo>
                      <a:cubicBezTo>
                        <a:pt x="880" y="48"/>
                        <a:pt x="944" y="624"/>
                        <a:pt x="1008" y="624"/>
                      </a:cubicBezTo>
                      <a:cubicBezTo>
                        <a:pt x="1072" y="624"/>
                        <a:pt x="1136" y="48"/>
                        <a:pt x="1200" y="48"/>
                      </a:cubicBezTo>
                      <a:cubicBezTo>
                        <a:pt x="1264" y="48"/>
                        <a:pt x="1325" y="622"/>
                        <a:pt x="1392" y="624"/>
                      </a:cubicBezTo>
                      <a:cubicBezTo>
                        <a:pt x="1459" y="626"/>
                        <a:pt x="1537" y="62"/>
                        <a:pt x="1602" y="60"/>
                      </a:cubicBezTo>
                      <a:cubicBezTo>
                        <a:pt x="1667" y="58"/>
                        <a:pt x="1726" y="567"/>
                        <a:pt x="1782" y="612"/>
                      </a:cubicBezTo>
                      <a:cubicBezTo>
                        <a:pt x="1838" y="657"/>
                        <a:pt x="1896" y="383"/>
                        <a:pt x="1938" y="330"/>
                      </a:cubicBezTo>
                      <a:cubicBezTo>
                        <a:pt x="1980" y="277"/>
                        <a:pt x="2014" y="302"/>
                        <a:pt x="2034" y="294"/>
                      </a:cubicBezTo>
                    </a:path>
                  </a:pathLst>
                </a:custGeom>
                <a:noFill/>
                <a:ln w="19050">
                  <a:solidFill>
                    <a:schemeClr val="accent1">
                      <a:lumMod val="75000"/>
                    </a:schemeClr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GB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0" name="Line 22">
                  <a:extLst>
                    <a:ext uri="{FF2B5EF4-FFF2-40B4-BE49-F238E27FC236}">
                      <a16:creationId xmlns:a16="http://schemas.microsoft.com/office/drawing/2014/main" id="{E04389C0-2A85-31E9-8053-8FE9CB2209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5" y="3748"/>
                  <a:ext cx="91" cy="0"/>
                </a:xfrm>
                <a:prstGeom prst="line">
                  <a:avLst/>
                </a:prstGeom>
                <a:noFill/>
                <a:ln w="34925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FFC000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2040AEB5-84CF-F42F-B13F-5421DFDB71AF}"/>
                      </a:ext>
                    </a:extLst>
                  </p:cNvPr>
                  <p:cNvSpPr txBox="1"/>
                  <p:nvPr/>
                </p:nvSpPr>
                <p:spPr>
                  <a:xfrm>
                    <a:off x="6485566" y="1658821"/>
                    <a:ext cx="967849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𝐶𝑎𝑠𝑒</m:t>
                          </m:r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1</m:t>
                          </m:r>
                        </m:oMath>
                      </m:oMathPara>
                    </a14:m>
                    <a:endParaRPr lang="en-GB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2040AEB5-84CF-F42F-B13F-5421DFDB71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85566" y="1658821"/>
                    <a:ext cx="967849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3115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F2B29FD2-8E1A-A197-E46B-88E0256D678D}"/>
                      </a:ext>
                    </a:extLst>
                  </p:cNvPr>
                  <p:cNvSpPr txBox="1"/>
                  <p:nvPr/>
                </p:nvSpPr>
                <p:spPr>
                  <a:xfrm>
                    <a:off x="3748353" y="1672103"/>
                    <a:ext cx="98081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𝐶𝑎𝑠𝑒</m:t>
                          </m:r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oMath>
                      </m:oMathPara>
                    </a14:m>
                    <a:endParaRPr lang="en-GB"/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F2B29FD2-8E1A-A197-E46B-88E0256D678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8353" y="1672103"/>
                    <a:ext cx="98081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11290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0595CF08-1A56-DA60-E140-5CD21B73D885}"/>
                      </a:ext>
                    </a:extLst>
                  </p:cNvPr>
                  <p:cNvSpPr txBox="1"/>
                  <p:nvPr/>
                </p:nvSpPr>
                <p:spPr>
                  <a:xfrm>
                    <a:off x="7361155" y="2792984"/>
                    <a:ext cx="967849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𝐶𝑎𝑠𝑒</m:t>
                          </m:r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3</m:t>
                          </m:r>
                        </m:oMath>
                      </m:oMathPara>
                    </a14:m>
                    <a:endParaRPr lang="en-GB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0595CF08-1A56-DA60-E140-5CD21B73D8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61155" y="2792984"/>
                    <a:ext cx="967849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3115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312193C-9C3B-278F-BA7E-C153BCE85B75}"/>
              </a:ext>
            </a:extLst>
          </p:cNvPr>
          <p:cNvSpPr txBox="1"/>
          <p:nvPr/>
        </p:nvSpPr>
        <p:spPr>
          <a:xfrm>
            <a:off x="118992" y="4837433"/>
            <a:ext cx="7124385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Density, Alfvén speed, and background magnetic field constant across cases.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tube expansion is varied between cases → Case 2 has the greatest.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Degenerate cases correspond to 100% reflection at low frequencies</a:t>
            </a:r>
          </a:p>
        </p:txBody>
      </p:sp>
      <p:pic>
        <p:nvPicPr>
          <p:cNvPr id="54" name="Picture 5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E540D6F-C056-2F05-7514-7E2AE80FDE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6419" y="78044"/>
            <a:ext cx="6041544" cy="459647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F7D1C09-8E2C-5EC6-90ED-AA3C63566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3613" y="4794644"/>
            <a:ext cx="4949248" cy="13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804BE27-F4AA-ED2B-9C29-3C3FDB3D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29559" y="0"/>
            <a:ext cx="7662441" cy="63055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8C1CA6-BEC3-48D1-9E34-5A6788580835}"/>
              </a:ext>
            </a:extLst>
          </p:cNvPr>
          <p:cNvGrpSpPr/>
          <p:nvPr/>
        </p:nvGrpSpPr>
        <p:grpSpPr>
          <a:xfrm>
            <a:off x="794385" y="1017374"/>
            <a:ext cx="3457998" cy="3129061"/>
            <a:chOff x="1000125" y="510355"/>
            <a:chExt cx="3457998" cy="31290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CFF33D-9A26-1A3F-4A57-1094A29E237C}"/>
                </a:ext>
              </a:extLst>
            </p:cNvPr>
            <p:cNvSpPr txBox="1"/>
            <p:nvPr/>
          </p:nvSpPr>
          <p:spPr>
            <a:xfrm>
              <a:off x="1000125" y="510355"/>
              <a:ext cx="345799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>
                  <a:solidFill>
                    <a:srgbClr val="2528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Reflection </a:t>
              </a:r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02FFA7-62B5-8FA1-2575-594DCACA745D}"/>
                </a:ext>
              </a:extLst>
            </p:cNvPr>
            <p:cNvSpPr txBox="1"/>
            <p:nvPr/>
          </p:nvSpPr>
          <p:spPr>
            <a:xfrm>
              <a:off x="1000125" y="1649128"/>
              <a:ext cx="2895600" cy="1990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150"/>
                </a:spcBef>
                <a:spcAft>
                  <a:spcPts val="150"/>
                </a:spcAft>
                <a:buFont typeface="Arial" panose="020B0604020202020204" pitchFamily="34" charset="0"/>
                <a:buChar char="•"/>
              </a:pPr>
              <a:r>
                <a:rPr lang="en-GB" sz="2000" i="1">
                  <a:solidFill>
                    <a:srgbClr val="2528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 1 and 2 have the same reflection profile over different wave frequencies. </a:t>
              </a:r>
            </a:p>
            <a:p>
              <a:pPr marL="342900" indent="-342900">
                <a:spcBef>
                  <a:spcPts val="150"/>
                </a:spcBef>
                <a:spcAft>
                  <a:spcPts val="150"/>
                </a:spcAft>
                <a:buFont typeface="Arial" panose="020B0604020202020204" pitchFamily="34" charset="0"/>
                <a:buChar char="•"/>
              </a:pPr>
              <a:r>
                <a:rPr lang="en-GB" sz="2000" i="1">
                  <a:solidFill>
                    <a:srgbClr val="2528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 3 has no reflection.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C71CC-6E74-D158-7923-8812553A4481}"/>
                  </a:ext>
                </a:extLst>
              </p:cNvPr>
              <p:cNvSpPr txBox="1"/>
              <p:nvPr/>
            </p:nvSpPr>
            <p:spPr>
              <a:xfrm>
                <a:off x="635726" y="4598165"/>
                <a:ext cx="1091644" cy="685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C71CC-6E74-D158-7923-8812553A4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26" y="4598165"/>
                <a:ext cx="1091644" cy="6853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C65DFB-E3B6-62A3-06CD-E48D41D3D9A7}"/>
                  </a:ext>
                </a:extLst>
              </p:cNvPr>
              <p:cNvSpPr txBox="1"/>
              <p:nvPr/>
            </p:nvSpPr>
            <p:spPr>
              <a:xfrm>
                <a:off x="1345475" y="4555692"/>
                <a:ext cx="2756263" cy="846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C65DFB-E3B6-62A3-06CD-E48D41D3D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475" y="4555692"/>
                <a:ext cx="2756263" cy="8463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14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804BE27-F4AA-ED2B-9C29-3C3FDB3D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69924" y="-348916"/>
            <a:ext cx="8822075" cy="6647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02FFA7-62B5-8FA1-2575-594DCACA745D}"/>
                  </a:ext>
                </a:extLst>
              </p:cNvPr>
              <p:cNvSpPr txBox="1"/>
              <p:nvPr/>
            </p:nvSpPr>
            <p:spPr>
              <a:xfrm>
                <a:off x="227996" y="3049118"/>
                <a:ext cx="2895600" cy="275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=1.75 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𝑚𝐻𝑧</m:t>
                    </m:r>
                  </m:oMath>
                </a14:m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Case 3 shows largest velocity and magnetic field perturbation.</a:t>
                </a:r>
              </a:p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oscillations</a:t>
                </a:r>
              </a:p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endParaRPr lang="en-GB" sz="2000">
                  <a:solidFill>
                    <a:srgbClr val="25285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02FFA7-62B5-8FA1-2575-594DCACA7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96" y="3049118"/>
                <a:ext cx="2895600" cy="2759730"/>
              </a:xfrm>
              <a:prstGeom prst="rect">
                <a:avLst/>
              </a:prstGeom>
              <a:blipFill>
                <a:blip r:embed="rId5"/>
                <a:stretch>
                  <a:fillRect l="-1895" t="-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229565" y="510355"/>
            <a:ext cx="319670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</a:p>
          <a:p>
            <a:r>
              <a:rPr lang="en-US" sz="44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</a:t>
            </a:r>
          </a:p>
          <a:p>
            <a:r>
              <a:rPr lang="en-US" sz="44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endParaRPr lang="en-GB" sz="4400"/>
          </a:p>
        </p:txBody>
      </p:sp>
    </p:spTree>
    <p:extLst>
      <p:ext uri="{BB962C8B-B14F-4D97-AF65-F5344CB8AC3E}">
        <p14:creationId xmlns:p14="http://schemas.microsoft.com/office/powerpoint/2010/main" val="35383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804BE27-F4AA-ED2B-9C29-3C3FDB3D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83397" y="-349322"/>
            <a:ext cx="8783215" cy="6658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02FFA7-62B5-8FA1-2575-594DCACA745D}"/>
              </a:ext>
            </a:extLst>
          </p:cNvPr>
          <p:cNvSpPr txBox="1"/>
          <p:nvPr/>
        </p:nvSpPr>
        <p:spPr>
          <a:xfrm>
            <a:off x="320468" y="2812809"/>
            <a:ext cx="289560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20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322037" y="274046"/>
            <a:ext cx="319670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</a:p>
          <a:p>
            <a:r>
              <a:rPr lang="en-US" sz="44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</a:t>
            </a:r>
          </a:p>
          <a:p>
            <a:r>
              <a:rPr lang="en-US" sz="44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endParaRPr lang="en-GB" sz="4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693E26-122B-291C-86BE-0B365AC90B0F}"/>
                  </a:ext>
                </a:extLst>
              </p:cNvPr>
              <p:cNvSpPr txBox="1"/>
              <p:nvPr/>
            </p:nvSpPr>
            <p:spPr>
              <a:xfrm>
                <a:off x="320468" y="2812809"/>
                <a:ext cx="2895600" cy="3375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=209 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𝑚𝐻𝑧</m:t>
                    </m:r>
                  </m:oMath>
                </a14:m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 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Case 3 shows largest velocity and magnetic field perturbation, but less of a difference than low frequency case.</a:t>
                </a:r>
              </a:p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Oscillations   </a:t>
                </a:r>
              </a:p>
              <a:p>
                <a:pPr marL="342900" indent="-342900">
                  <a:spcBef>
                    <a:spcPts val="150"/>
                  </a:spcBef>
                  <a:spcAft>
                    <a:spcPts val="150"/>
                  </a:spcAft>
                  <a:buFont typeface="Arial" panose="020B0604020202020204" pitchFamily="34" charset="0"/>
                  <a:buChar char="•"/>
                </a:pPr>
                <a:endParaRPr lang="en-GB" sz="2000">
                  <a:solidFill>
                    <a:srgbClr val="25285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693E26-122B-291C-86BE-0B365AC90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68" y="2812809"/>
                <a:ext cx="2895600" cy="3375283"/>
              </a:xfrm>
              <a:prstGeom prst="rect">
                <a:avLst/>
              </a:prstGeom>
              <a:blipFill>
                <a:blip r:embed="rId5"/>
                <a:stretch>
                  <a:fillRect l="-1895" t="-181" r="-4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6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02FFA7-62B5-8FA1-2575-594DCACA745D}"/>
              </a:ext>
            </a:extLst>
          </p:cNvPr>
          <p:cNvSpPr txBox="1"/>
          <p:nvPr/>
        </p:nvSpPr>
        <p:spPr>
          <a:xfrm>
            <a:off x="1000124" y="1601318"/>
            <a:ext cx="5572125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in case one and two is dependent on frequency, with flux tending to zero at low frequencies.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three has the same flux, regardless of frequency, due to no reflection.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54977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Averaged Flux</a:t>
            </a:r>
            <a:endParaRPr lang="en-GB" sz="4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61182-E8C9-A5B0-790D-C128B4D34925}"/>
              </a:ext>
            </a:extLst>
          </p:cNvPr>
          <p:cNvSpPr txBox="1"/>
          <p:nvPr/>
        </p:nvSpPr>
        <p:spPr>
          <a:xfrm>
            <a:off x="6991287" y="2722210"/>
            <a:ext cx="452284" cy="412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0429D-E64E-A4C6-CED4-4A23866F7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4" y="3703977"/>
            <a:ext cx="5335254" cy="852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C27F3-8593-2C21-09FE-3E781E17B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378" y="1457714"/>
            <a:ext cx="5624032" cy="43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1649128"/>
            <a:ext cx="10191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 u="sng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Conclusion: </a:t>
            </a:r>
          </a:p>
          <a:p>
            <a:pPr marL="800100" lvl="1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frequency waves reach 100% reflection when either of the governing Klein-Gordon equations is degenerate and cut-off frequency vanishes. </a:t>
            </a:r>
          </a:p>
          <a:p>
            <a:pPr marL="800100" lvl="1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flux is supressed in degenerate cases. </a:t>
            </a:r>
          </a:p>
          <a:p>
            <a:pPr marL="800100" lvl="1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Non-degenerate cases can reach 100% transmission at certain complex geometries, especially at lower frequencies.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en-GB" sz="2000" i="1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 u="sng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Consequences:</a:t>
            </a:r>
          </a:p>
          <a:p>
            <a:pPr marL="800100" lvl="1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Indication that Alfvén waves at certain complex divergent geometries can successfully penetrate the transition region, carrying energy into the solar corona.</a:t>
            </a:r>
            <a:endParaRPr lang="en-GB" sz="2000" b="1" u="sng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7560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&amp; Consequences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1219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1781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Paper:</a:t>
            </a:r>
            <a:endParaRPr lang="en-GB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FE9DE-1A6E-4626-1BD3-19CE21EE6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3" t="6075"/>
          <a:stretch/>
        </p:blipFill>
        <p:spPr>
          <a:xfrm>
            <a:off x="12849367" y="1981465"/>
            <a:ext cx="6506242" cy="3595896"/>
          </a:xfrm>
          <a:custGeom>
            <a:avLst/>
            <a:gdLst>
              <a:gd name="connsiteX0" fmla="*/ 0 w 6506242"/>
              <a:gd name="connsiteY0" fmla="*/ 0 h 3595896"/>
              <a:gd name="connsiteX1" fmla="*/ 520499 w 6506242"/>
              <a:gd name="connsiteY1" fmla="*/ 0 h 3595896"/>
              <a:gd name="connsiteX2" fmla="*/ 975936 w 6506242"/>
              <a:gd name="connsiteY2" fmla="*/ 0 h 3595896"/>
              <a:gd name="connsiteX3" fmla="*/ 1496436 w 6506242"/>
              <a:gd name="connsiteY3" fmla="*/ 0 h 3595896"/>
              <a:gd name="connsiteX4" fmla="*/ 2277185 w 6506242"/>
              <a:gd name="connsiteY4" fmla="*/ 0 h 3595896"/>
              <a:gd name="connsiteX5" fmla="*/ 2797684 w 6506242"/>
              <a:gd name="connsiteY5" fmla="*/ 0 h 3595896"/>
              <a:gd name="connsiteX6" fmla="*/ 3253121 w 6506242"/>
              <a:gd name="connsiteY6" fmla="*/ 0 h 3595896"/>
              <a:gd name="connsiteX7" fmla="*/ 3708558 w 6506242"/>
              <a:gd name="connsiteY7" fmla="*/ 0 h 3595896"/>
              <a:gd name="connsiteX8" fmla="*/ 4294120 w 6506242"/>
              <a:gd name="connsiteY8" fmla="*/ 0 h 3595896"/>
              <a:gd name="connsiteX9" fmla="*/ 4814619 w 6506242"/>
              <a:gd name="connsiteY9" fmla="*/ 0 h 3595896"/>
              <a:gd name="connsiteX10" fmla="*/ 5530306 w 6506242"/>
              <a:gd name="connsiteY10" fmla="*/ 0 h 3595896"/>
              <a:gd name="connsiteX11" fmla="*/ 6506242 w 6506242"/>
              <a:gd name="connsiteY11" fmla="*/ 0 h 3595896"/>
              <a:gd name="connsiteX12" fmla="*/ 6506242 w 6506242"/>
              <a:gd name="connsiteY12" fmla="*/ 599316 h 3595896"/>
              <a:gd name="connsiteX13" fmla="*/ 6506242 w 6506242"/>
              <a:gd name="connsiteY13" fmla="*/ 1090755 h 3595896"/>
              <a:gd name="connsiteX14" fmla="*/ 6506242 w 6506242"/>
              <a:gd name="connsiteY14" fmla="*/ 1726030 h 3595896"/>
              <a:gd name="connsiteX15" fmla="*/ 6506242 w 6506242"/>
              <a:gd name="connsiteY15" fmla="*/ 2361305 h 3595896"/>
              <a:gd name="connsiteX16" fmla="*/ 6506242 w 6506242"/>
              <a:gd name="connsiteY16" fmla="*/ 2852744 h 3595896"/>
              <a:gd name="connsiteX17" fmla="*/ 6506242 w 6506242"/>
              <a:gd name="connsiteY17" fmla="*/ 3595896 h 3595896"/>
              <a:gd name="connsiteX18" fmla="*/ 5920680 w 6506242"/>
              <a:gd name="connsiteY18" fmla="*/ 3595896 h 3595896"/>
              <a:gd name="connsiteX19" fmla="*/ 5335118 w 6506242"/>
              <a:gd name="connsiteY19" fmla="*/ 3595896 h 3595896"/>
              <a:gd name="connsiteX20" fmla="*/ 4554369 w 6506242"/>
              <a:gd name="connsiteY20" fmla="*/ 3595896 h 3595896"/>
              <a:gd name="connsiteX21" fmla="*/ 3838683 w 6506242"/>
              <a:gd name="connsiteY21" fmla="*/ 3595896 h 3595896"/>
              <a:gd name="connsiteX22" fmla="*/ 3318183 w 6506242"/>
              <a:gd name="connsiteY22" fmla="*/ 3595896 h 3595896"/>
              <a:gd name="connsiteX23" fmla="*/ 2537434 w 6506242"/>
              <a:gd name="connsiteY23" fmla="*/ 3595896 h 3595896"/>
              <a:gd name="connsiteX24" fmla="*/ 1821748 w 6506242"/>
              <a:gd name="connsiteY24" fmla="*/ 3595896 h 3595896"/>
              <a:gd name="connsiteX25" fmla="*/ 1106061 w 6506242"/>
              <a:gd name="connsiteY25" fmla="*/ 3595896 h 3595896"/>
              <a:gd name="connsiteX26" fmla="*/ 0 w 6506242"/>
              <a:gd name="connsiteY26" fmla="*/ 3595896 h 3595896"/>
              <a:gd name="connsiteX27" fmla="*/ 0 w 6506242"/>
              <a:gd name="connsiteY27" fmla="*/ 2924662 h 3595896"/>
              <a:gd name="connsiteX28" fmla="*/ 0 w 6506242"/>
              <a:gd name="connsiteY28" fmla="*/ 2433223 h 3595896"/>
              <a:gd name="connsiteX29" fmla="*/ 0 w 6506242"/>
              <a:gd name="connsiteY29" fmla="*/ 1869866 h 3595896"/>
              <a:gd name="connsiteX30" fmla="*/ 0 w 6506242"/>
              <a:gd name="connsiteY30" fmla="*/ 1270550 h 3595896"/>
              <a:gd name="connsiteX31" fmla="*/ 0 w 6506242"/>
              <a:gd name="connsiteY31" fmla="*/ 635275 h 3595896"/>
              <a:gd name="connsiteX32" fmla="*/ 0 w 6506242"/>
              <a:gd name="connsiteY32" fmla="*/ 0 h 359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06242" h="3595896" fill="none" extrusionOk="0">
                <a:moveTo>
                  <a:pt x="0" y="0"/>
                </a:moveTo>
                <a:cubicBezTo>
                  <a:pt x="239804" y="12895"/>
                  <a:pt x="354338" y="-15351"/>
                  <a:pt x="520499" y="0"/>
                </a:cubicBezTo>
                <a:cubicBezTo>
                  <a:pt x="686660" y="15351"/>
                  <a:pt x="786107" y="14130"/>
                  <a:pt x="975936" y="0"/>
                </a:cubicBezTo>
                <a:cubicBezTo>
                  <a:pt x="1165765" y="-14130"/>
                  <a:pt x="1280450" y="-16063"/>
                  <a:pt x="1496436" y="0"/>
                </a:cubicBezTo>
                <a:cubicBezTo>
                  <a:pt x="1712422" y="16063"/>
                  <a:pt x="2082216" y="5697"/>
                  <a:pt x="2277185" y="0"/>
                </a:cubicBezTo>
                <a:cubicBezTo>
                  <a:pt x="2472154" y="-5697"/>
                  <a:pt x="2552062" y="-12891"/>
                  <a:pt x="2797684" y="0"/>
                </a:cubicBezTo>
                <a:cubicBezTo>
                  <a:pt x="3043306" y="12891"/>
                  <a:pt x="3104390" y="-6820"/>
                  <a:pt x="3253121" y="0"/>
                </a:cubicBezTo>
                <a:cubicBezTo>
                  <a:pt x="3401852" y="6820"/>
                  <a:pt x="3547180" y="14372"/>
                  <a:pt x="3708558" y="0"/>
                </a:cubicBezTo>
                <a:cubicBezTo>
                  <a:pt x="3869936" y="-14372"/>
                  <a:pt x="4114447" y="5497"/>
                  <a:pt x="4294120" y="0"/>
                </a:cubicBezTo>
                <a:cubicBezTo>
                  <a:pt x="4473793" y="-5497"/>
                  <a:pt x="4610580" y="-14887"/>
                  <a:pt x="4814619" y="0"/>
                </a:cubicBezTo>
                <a:cubicBezTo>
                  <a:pt x="5018658" y="14887"/>
                  <a:pt x="5385205" y="33573"/>
                  <a:pt x="5530306" y="0"/>
                </a:cubicBezTo>
                <a:cubicBezTo>
                  <a:pt x="5675407" y="-33573"/>
                  <a:pt x="6132816" y="6366"/>
                  <a:pt x="6506242" y="0"/>
                </a:cubicBezTo>
                <a:cubicBezTo>
                  <a:pt x="6516387" y="143486"/>
                  <a:pt x="6482816" y="463921"/>
                  <a:pt x="6506242" y="599316"/>
                </a:cubicBezTo>
                <a:cubicBezTo>
                  <a:pt x="6529668" y="734711"/>
                  <a:pt x="6523687" y="992269"/>
                  <a:pt x="6506242" y="1090755"/>
                </a:cubicBezTo>
                <a:cubicBezTo>
                  <a:pt x="6488797" y="1189241"/>
                  <a:pt x="6497599" y="1579744"/>
                  <a:pt x="6506242" y="1726030"/>
                </a:cubicBezTo>
                <a:cubicBezTo>
                  <a:pt x="6514885" y="1872317"/>
                  <a:pt x="6481798" y="2048427"/>
                  <a:pt x="6506242" y="2361305"/>
                </a:cubicBezTo>
                <a:cubicBezTo>
                  <a:pt x="6530686" y="2674183"/>
                  <a:pt x="6498972" y="2732111"/>
                  <a:pt x="6506242" y="2852744"/>
                </a:cubicBezTo>
                <a:cubicBezTo>
                  <a:pt x="6513512" y="2973377"/>
                  <a:pt x="6479357" y="3345374"/>
                  <a:pt x="6506242" y="3595896"/>
                </a:cubicBezTo>
                <a:cubicBezTo>
                  <a:pt x="6317030" y="3616018"/>
                  <a:pt x="6041564" y="3609172"/>
                  <a:pt x="5920680" y="3595896"/>
                </a:cubicBezTo>
                <a:cubicBezTo>
                  <a:pt x="5799796" y="3582620"/>
                  <a:pt x="5530897" y="3590258"/>
                  <a:pt x="5335118" y="3595896"/>
                </a:cubicBezTo>
                <a:cubicBezTo>
                  <a:pt x="5139339" y="3601534"/>
                  <a:pt x="4851067" y="3596044"/>
                  <a:pt x="4554369" y="3595896"/>
                </a:cubicBezTo>
                <a:cubicBezTo>
                  <a:pt x="4257671" y="3595748"/>
                  <a:pt x="4086973" y="3622899"/>
                  <a:pt x="3838683" y="3595896"/>
                </a:cubicBezTo>
                <a:cubicBezTo>
                  <a:pt x="3590393" y="3568893"/>
                  <a:pt x="3576121" y="3583326"/>
                  <a:pt x="3318183" y="3595896"/>
                </a:cubicBezTo>
                <a:cubicBezTo>
                  <a:pt x="3060245" y="3608466"/>
                  <a:pt x="2806565" y="3610049"/>
                  <a:pt x="2537434" y="3595896"/>
                </a:cubicBezTo>
                <a:cubicBezTo>
                  <a:pt x="2268303" y="3581743"/>
                  <a:pt x="2173693" y="3598099"/>
                  <a:pt x="1821748" y="3595896"/>
                </a:cubicBezTo>
                <a:cubicBezTo>
                  <a:pt x="1469803" y="3593693"/>
                  <a:pt x="1289642" y="3583487"/>
                  <a:pt x="1106061" y="3595896"/>
                </a:cubicBezTo>
                <a:cubicBezTo>
                  <a:pt x="922480" y="3608305"/>
                  <a:pt x="385440" y="3634649"/>
                  <a:pt x="0" y="3595896"/>
                </a:cubicBezTo>
                <a:cubicBezTo>
                  <a:pt x="-3689" y="3322599"/>
                  <a:pt x="14768" y="3168616"/>
                  <a:pt x="0" y="2924662"/>
                </a:cubicBezTo>
                <a:cubicBezTo>
                  <a:pt x="-14768" y="2680708"/>
                  <a:pt x="3382" y="2667199"/>
                  <a:pt x="0" y="2433223"/>
                </a:cubicBezTo>
                <a:cubicBezTo>
                  <a:pt x="-3382" y="2199247"/>
                  <a:pt x="17102" y="2063440"/>
                  <a:pt x="0" y="1869866"/>
                </a:cubicBezTo>
                <a:cubicBezTo>
                  <a:pt x="-17102" y="1676292"/>
                  <a:pt x="-5337" y="1454734"/>
                  <a:pt x="0" y="1270550"/>
                </a:cubicBezTo>
                <a:cubicBezTo>
                  <a:pt x="5337" y="1086366"/>
                  <a:pt x="-27085" y="863039"/>
                  <a:pt x="0" y="635275"/>
                </a:cubicBezTo>
                <a:cubicBezTo>
                  <a:pt x="27085" y="407511"/>
                  <a:pt x="-6993" y="167475"/>
                  <a:pt x="0" y="0"/>
                </a:cubicBezTo>
                <a:close/>
              </a:path>
              <a:path w="6506242" h="3595896" stroke="0" extrusionOk="0">
                <a:moveTo>
                  <a:pt x="0" y="0"/>
                </a:moveTo>
                <a:cubicBezTo>
                  <a:pt x="215156" y="-12897"/>
                  <a:pt x="487664" y="30819"/>
                  <a:pt x="715687" y="0"/>
                </a:cubicBezTo>
                <a:cubicBezTo>
                  <a:pt x="943710" y="-30819"/>
                  <a:pt x="1096098" y="-13258"/>
                  <a:pt x="1431373" y="0"/>
                </a:cubicBezTo>
                <a:cubicBezTo>
                  <a:pt x="1766648" y="13258"/>
                  <a:pt x="1900058" y="20191"/>
                  <a:pt x="2081997" y="0"/>
                </a:cubicBezTo>
                <a:cubicBezTo>
                  <a:pt x="2263936" y="-20191"/>
                  <a:pt x="2502200" y="-5458"/>
                  <a:pt x="2862746" y="0"/>
                </a:cubicBezTo>
                <a:cubicBezTo>
                  <a:pt x="3223292" y="5458"/>
                  <a:pt x="3351534" y="28190"/>
                  <a:pt x="3578433" y="0"/>
                </a:cubicBezTo>
                <a:cubicBezTo>
                  <a:pt x="3805332" y="-28190"/>
                  <a:pt x="3896371" y="27205"/>
                  <a:pt x="4163995" y="0"/>
                </a:cubicBezTo>
                <a:cubicBezTo>
                  <a:pt x="4431619" y="-27205"/>
                  <a:pt x="4505843" y="11232"/>
                  <a:pt x="4814619" y="0"/>
                </a:cubicBezTo>
                <a:cubicBezTo>
                  <a:pt x="5123395" y="-11232"/>
                  <a:pt x="5131575" y="6165"/>
                  <a:pt x="5270056" y="0"/>
                </a:cubicBezTo>
                <a:cubicBezTo>
                  <a:pt x="5408537" y="-6165"/>
                  <a:pt x="5612303" y="5962"/>
                  <a:pt x="5790555" y="0"/>
                </a:cubicBezTo>
                <a:cubicBezTo>
                  <a:pt x="5968807" y="-5962"/>
                  <a:pt x="6179701" y="9913"/>
                  <a:pt x="6506242" y="0"/>
                </a:cubicBezTo>
                <a:cubicBezTo>
                  <a:pt x="6522946" y="189637"/>
                  <a:pt x="6481141" y="284726"/>
                  <a:pt x="6506242" y="563357"/>
                </a:cubicBezTo>
                <a:cubicBezTo>
                  <a:pt x="6531343" y="841988"/>
                  <a:pt x="6501157" y="826057"/>
                  <a:pt x="6506242" y="1054796"/>
                </a:cubicBezTo>
                <a:cubicBezTo>
                  <a:pt x="6511327" y="1283535"/>
                  <a:pt x="6496316" y="1432417"/>
                  <a:pt x="6506242" y="1618153"/>
                </a:cubicBezTo>
                <a:cubicBezTo>
                  <a:pt x="6516168" y="1803889"/>
                  <a:pt x="6507280" y="1982885"/>
                  <a:pt x="6506242" y="2253428"/>
                </a:cubicBezTo>
                <a:cubicBezTo>
                  <a:pt x="6505204" y="2523971"/>
                  <a:pt x="6528461" y="2535268"/>
                  <a:pt x="6506242" y="2816785"/>
                </a:cubicBezTo>
                <a:cubicBezTo>
                  <a:pt x="6484023" y="3098302"/>
                  <a:pt x="6511667" y="3252459"/>
                  <a:pt x="6506242" y="3595896"/>
                </a:cubicBezTo>
                <a:cubicBezTo>
                  <a:pt x="6342626" y="3593703"/>
                  <a:pt x="6247134" y="3574867"/>
                  <a:pt x="6050805" y="3595896"/>
                </a:cubicBezTo>
                <a:cubicBezTo>
                  <a:pt x="5854476" y="3616925"/>
                  <a:pt x="5611266" y="3620476"/>
                  <a:pt x="5465243" y="3595896"/>
                </a:cubicBezTo>
                <a:cubicBezTo>
                  <a:pt x="5319220" y="3571316"/>
                  <a:pt x="5058638" y="3597382"/>
                  <a:pt x="4879682" y="3595896"/>
                </a:cubicBezTo>
                <a:cubicBezTo>
                  <a:pt x="4700726" y="3594410"/>
                  <a:pt x="4523074" y="3585429"/>
                  <a:pt x="4294120" y="3595896"/>
                </a:cubicBezTo>
                <a:cubicBezTo>
                  <a:pt x="4065166" y="3606363"/>
                  <a:pt x="3880667" y="3570221"/>
                  <a:pt x="3643496" y="3595896"/>
                </a:cubicBezTo>
                <a:cubicBezTo>
                  <a:pt x="3406325" y="3621571"/>
                  <a:pt x="3378420" y="3575658"/>
                  <a:pt x="3188059" y="3595896"/>
                </a:cubicBezTo>
                <a:cubicBezTo>
                  <a:pt x="2997698" y="3616134"/>
                  <a:pt x="2674784" y="3562736"/>
                  <a:pt x="2407310" y="3595896"/>
                </a:cubicBezTo>
                <a:cubicBezTo>
                  <a:pt x="2139836" y="3629056"/>
                  <a:pt x="2117857" y="3600774"/>
                  <a:pt x="1951873" y="3595896"/>
                </a:cubicBezTo>
                <a:cubicBezTo>
                  <a:pt x="1785889" y="3591018"/>
                  <a:pt x="1661645" y="3601536"/>
                  <a:pt x="1496436" y="3595896"/>
                </a:cubicBezTo>
                <a:cubicBezTo>
                  <a:pt x="1331227" y="3590256"/>
                  <a:pt x="1144909" y="3617037"/>
                  <a:pt x="975936" y="3595896"/>
                </a:cubicBezTo>
                <a:cubicBezTo>
                  <a:pt x="806963" y="3574755"/>
                  <a:pt x="314303" y="3574766"/>
                  <a:pt x="0" y="3595896"/>
                </a:cubicBezTo>
                <a:cubicBezTo>
                  <a:pt x="6008" y="3329742"/>
                  <a:pt x="623" y="3253436"/>
                  <a:pt x="0" y="2960621"/>
                </a:cubicBezTo>
                <a:cubicBezTo>
                  <a:pt x="-623" y="2667807"/>
                  <a:pt x="28471" y="2488717"/>
                  <a:pt x="0" y="2289387"/>
                </a:cubicBezTo>
                <a:cubicBezTo>
                  <a:pt x="-28471" y="2090057"/>
                  <a:pt x="12552" y="1859118"/>
                  <a:pt x="0" y="1690071"/>
                </a:cubicBezTo>
                <a:cubicBezTo>
                  <a:pt x="-12552" y="1521024"/>
                  <a:pt x="-1293" y="1274858"/>
                  <a:pt x="0" y="1018837"/>
                </a:cubicBezTo>
                <a:cubicBezTo>
                  <a:pt x="1293" y="762816"/>
                  <a:pt x="21114" y="281193"/>
                  <a:pt x="0" y="0"/>
                </a:cubicBezTo>
                <a:close/>
              </a:path>
            </a:pathLst>
          </a:custGeom>
          <a:ln w="28575">
            <a:solidFill>
              <a:srgbClr val="FFCC00"/>
            </a:solidFill>
            <a:extLst>
              <a:ext uri="{C807C97D-BFC1-408E-A445-0C87EB9F89A2}">
                <ask:lineSketchStyleProps xmlns:ask="http://schemas.microsoft.com/office/drawing/2018/sketchyshapes" sd="25084138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2E056-5CCA-B657-B57F-40769974D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17"/>
          <a:stretch/>
        </p:blipFill>
        <p:spPr>
          <a:xfrm>
            <a:off x="1618039" y="1466954"/>
            <a:ext cx="8955921" cy="4624917"/>
          </a:xfrm>
          <a:custGeom>
            <a:avLst/>
            <a:gdLst>
              <a:gd name="connsiteX0" fmla="*/ 0 w 8955921"/>
              <a:gd name="connsiteY0" fmla="*/ 0 h 4624917"/>
              <a:gd name="connsiteX1" fmla="*/ 509799 w 8955921"/>
              <a:gd name="connsiteY1" fmla="*/ 0 h 4624917"/>
              <a:gd name="connsiteX2" fmla="*/ 1288275 w 8955921"/>
              <a:gd name="connsiteY2" fmla="*/ 0 h 4624917"/>
              <a:gd name="connsiteX3" fmla="*/ 2156310 w 8955921"/>
              <a:gd name="connsiteY3" fmla="*/ 0 h 4624917"/>
              <a:gd name="connsiteX4" fmla="*/ 2845227 w 8955921"/>
              <a:gd name="connsiteY4" fmla="*/ 0 h 4624917"/>
              <a:gd name="connsiteX5" fmla="*/ 3265467 w 8955921"/>
              <a:gd name="connsiteY5" fmla="*/ 0 h 4624917"/>
              <a:gd name="connsiteX6" fmla="*/ 4133502 w 8955921"/>
              <a:gd name="connsiteY6" fmla="*/ 0 h 4624917"/>
              <a:gd name="connsiteX7" fmla="*/ 4732860 w 8955921"/>
              <a:gd name="connsiteY7" fmla="*/ 0 h 4624917"/>
              <a:gd name="connsiteX8" fmla="*/ 5332218 w 8955921"/>
              <a:gd name="connsiteY8" fmla="*/ 0 h 4624917"/>
              <a:gd name="connsiteX9" fmla="*/ 5842016 w 8955921"/>
              <a:gd name="connsiteY9" fmla="*/ 0 h 4624917"/>
              <a:gd name="connsiteX10" fmla="*/ 6620492 w 8955921"/>
              <a:gd name="connsiteY10" fmla="*/ 0 h 4624917"/>
              <a:gd name="connsiteX11" fmla="*/ 7130291 w 8955921"/>
              <a:gd name="connsiteY11" fmla="*/ 0 h 4624917"/>
              <a:gd name="connsiteX12" fmla="*/ 7819208 w 8955921"/>
              <a:gd name="connsiteY12" fmla="*/ 0 h 4624917"/>
              <a:gd name="connsiteX13" fmla="*/ 8329007 w 8955921"/>
              <a:gd name="connsiteY13" fmla="*/ 0 h 4624917"/>
              <a:gd name="connsiteX14" fmla="*/ 8955921 w 8955921"/>
              <a:gd name="connsiteY14" fmla="*/ 0 h 4624917"/>
              <a:gd name="connsiteX15" fmla="*/ 8955921 w 8955921"/>
              <a:gd name="connsiteY15" fmla="*/ 660702 h 4624917"/>
              <a:gd name="connsiteX16" fmla="*/ 8955921 w 8955921"/>
              <a:gd name="connsiteY16" fmla="*/ 1413903 h 4624917"/>
              <a:gd name="connsiteX17" fmla="*/ 8955921 w 8955921"/>
              <a:gd name="connsiteY17" fmla="*/ 2120855 h 4624917"/>
              <a:gd name="connsiteX18" fmla="*/ 8955921 w 8955921"/>
              <a:gd name="connsiteY18" fmla="*/ 2874056 h 4624917"/>
              <a:gd name="connsiteX19" fmla="*/ 8955921 w 8955921"/>
              <a:gd name="connsiteY19" fmla="*/ 3627256 h 4624917"/>
              <a:gd name="connsiteX20" fmla="*/ 8955921 w 8955921"/>
              <a:gd name="connsiteY20" fmla="*/ 4624917 h 4624917"/>
              <a:gd name="connsiteX21" fmla="*/ 8446122 w 8955921"/>
              <a:gd name="connsiteY21" fmla="*/ 4624917 h 4624917"/>
              <a:gd name="connsiteX22" fmla="*/ 7757205 w 8955921"/>
              <a:gd name="connsiteY22" fmla="*/ 4624917 h 4624917"/>
              <a:gd name="connsiteX23" fmla="*/ 6978729 w 8955921"/>
              <a:gd name="connsiteY23" fmla="*/ 4624917 h 4624917"/>
              <a:gd name="connsiteX24" fmla="*/ 6558490 w 8955921"/>
              <a:gd name="connsiteY24" fmla="*/ 4624917 h 4624917"/>
              <a:gd name="connsiteX25" fmla="*/ 5690454 w 8955921"/>
              <a:gd name="connsiteY25" fmla="*/ 4624917 h 4624917"/>
              <a:gd name="connsiteX26" fmla="*/ 5180656 w 8955921"/>
              <a:gd name="connsiteY26" fmla="*/ 4624917 h 4624917"/>
              <a:gd name="connsiteX27" fmla="*/ 4312620 w 8955921"/>
              <a:gd name="connsiteY27" fmla="*/ 4624917 h 4624917"/>
              <a:gd name="connsiteX28" fmla="*/ 3713263 w 8955921"/>
              <a:gd name="connsiteY28" fmla="*/ 4624917 h 4624917"/>
              <a:gd name="connsiteX29" fmla="*/ 2845227 w 8955921"/>
              <a:gd name="connsiteY29" fmla="*/ 4624917 h 4624917"/>
              <a:gd name="connsiteX30" fmla="*/ 2424988 w 8955921"/>
              <a:gd name="connsiteY30" fmla="*/ 4624917 h 4624917"/>
              <a:gd name="connsiteX31" fmla="*/ 1736071 w 8955921"/>
              <a:gd name="connsiteY31" fmla="*/ 4624917 h 4624917"/>
              <a:gd name="connsiteX32" fmla="*/ 1226272 w 8955921"/>
              <a:gd name="connsiteY32" fmla="*/ 4624917 h 4624917"/>
              <a:gd name="connsiteX33" fmla="*/ 0 w 8955921"/>
              <a:gd name="connsiteY33" fmla="*/ 4624917 h 4624917"/>
              <a:gd name="connsiteX34" fmla="*/ 0 w 8955921"/>
              <a:gd name="connsiteY34" fmla="*/ 3917965 h 4624917"/>
              <a:gd name="connsiteX35" fmla="*/ 0 w 8955921"/>
              <a:gd name="connsiteY35" fmla="*/ 3303512 h 4624917"/>
              <a:gd name="connsiteX36" fmla="*/ 0 w 8955921"/>
              <a:gd name="connsiteY36" fmla="*/ 2735308 h 4624917"/>
              <a:gd name="connsiteX37" fmla="*/ 0 w 8955921"/>
              <a:gd name="connsiteY37" fmla="*/ 2028356 h 4624917"/>
              <a:gd name="connsiteX38" fmla="*/ 0 w 8955921"/>
              <a:gd name="connsiteY38" fmla="*/ 1275156 h 4624917"/>
              <a:gd name="connsiteX39" fmla="*/ 0 w 8955921"/>
              <a:gd name="connsiteY39" fmla="*/ 568204 h 4624917"/>
              <a:gd name="connsiteX40" fmla="*/ 0 w 8955921"/>
              <a:gd name="connsiteY40" fmla="*/ 0 h 462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55921" h="4624917" fill="none" extrusionOk="0">
                <a:moveTo>
                  <a:pt x="0" y="0"/>
                </a:moveTo>
                <a:cubicBezTo>
                  <a:pt x="158211" y="-24297"/>
                  <a:pt x="365264" y="19279"/>
                  <a:pt x="509799" y="0"/>
                </a:cubicBezTo>
                <a:cubicBezTo>
                  <a:pt x="654334" y="-19279"/>
                  <a:pt x="1023287" y="-13896"/>
                  <a:pt x="1288275" y="0"/>
                </a:cubicBezTo>
                <a:cubicBezTo>
                  <a:pt x="1553263" y="13896"/>
                  <a:pt x="1896523" y="-15212"/>
                  <a:pt x="2156310" y="0"/>
                </a:cubicBezTo>
                <a:cubicBezTo>
                  <a:pt x="2416097" y="15212"/>
                  <a:pt x="2613452" y="-7352"/>
                  <a:pt x="2845227" y="0"/>
                </a:cubicBezTo>
                <a:cubicBezTo>
                  <a:pt x="3077002" y="7352"/>
                  <a:pt x="3079406" y="6420"/>
                  <a:pt x="3265467" y="0"/>
                </a:cubicBezTo>
                <a:cubicBezTo>
                  <a:pt x="3451528" y="-6420"/>
                  <a:pt x="3833591" y="-22564"/>
                  <a:pt x="4133502" y="0"/>
                </a:cubicBezTo>
                <a:cubicBezTo>
                  <a:pt x="4433414" y="22564"/>
                  <a:pt x="4469679" y="8724"/>
                  <a:pt x="4732860" y="0"/>
                </a:cubicBezTo>
                <a:cubicBezTo>
                  <a:pt x="4996041" y="-8724"/>
                  <a:pt x="5144918" y="4578"/>
                  <a:pt x="5332218" y="0"/>
                </a:cubicBezTo>
                <a:cubicBezTo>
                  <a:pt x="5519518" y="-4578"/>
                  <a:pt x="5595679" y="17835"/>
                  <a:pt x="5842016" y="0"/>
                </a:cubicBezTo>
                <a:cubicBezTo>
                  <a:pt x="6088353" y="-17835"/>
                  <a:pt x="6309247" y="-29718"/>
                  <a:pt x="6620492" y="0"/>
                </a:cubicBezTo>
                <a:cubicBezTo>
                  <a:pt x="6931737" y="29718"/>
                  <a:pt x="6904584" y="2431"/>
                  <a:pt x="7130291" y="0"/>
                </a:cubicBezTo>
                <a:cubicBezTo>
                  <a:pt x="7355998" y="-2431"/>
                  <a:pt x="7680987" y="26519"/>
                  <a:pt x="7819208" y="0"/>
                </a:cubicBezTo>
                <a:cubicBezTo>
                  <a:pt x="7957429" y="-26519"/>
                  <a:pt x="8198311" y="-11707"/>
                  <a:pt x="8329007" y="0"/>
                </a:cubicBezTo>
                <a:cubicBezTo>
                  <a:pt x="8459703" y="11707"/>
                  <a:pt x="8708636" y="7188"/>
                  <a:pt x="8955921" y="0"/>
                </a:cubicBezTo>
                <a:cubicBezTo>
                  <a:pt x="8959040" y="261252"/>
                  <a:pt x="8948704" y="435582"/>
                  <a:pt x="8955921" y="660702"/>
                </a:cubicBezTo>
                <a:cubicBezTo>
                  <a:pt x="8963138" y="885822"/>
                  <a:pt x="8959529" y="1251384"/>
                  <a:pt x="8955921" y="1413903"/>
                </a:cubicBezTo>
                <a:cubicBezTo>
                  <a:pt x="8952313" y="1576422"/>
                  <a:pt x="8927399" y="1778213"/>
                  <a:pt x="8955921" y="2120855"/>
                </a:cubicBezTo>
                <a:cubicBezTo>
                  <a:pt x="8984443" y="2463497"/>
                  <a:pt x="8955433" y="2540181"/>
                  <a:pt x="8955921" y="2874056"/>
                </a:cubicBezTo>
                <a:cubicBezTo>
                  <a:pt x="8956409" y="3207931"/>
                  <a:pt x="8978528" y="3444957"/>
                  <a:pt x="8955921" y="3627256"/>
                </a:cubicBezTo>
                <a:cubicBezTo>
                  <a:pt x="8933314" y="3809555"/>
                  <a:pt x="8944549" y="4335215"/>
                  <a:pt x="8955921" y="4624917"/>
                </a:cubicBezTo>
                <a:cubicBezTo>
                  <a:pt x="8786724" y="4610359"/>
                  <a:pt x="8666294" y="4624551"/>
                  <a:pt x="8446122" y="4624917"/>
                </a:cubicBezTo>
                <a:cubicBezTo>
                  <a:pt x="8225950" y="4625283"/>
                  <a:pt x="8086388" y="4603202"/>
                  <a:pt x="7757205" y="4624917"/>
                </a:cubicBezTo>
                <a:cubicBezTo>
                  <a:pt x="7428022" y="4646632"/>
                  <a:pt x="7156851" y="4655402"/>
                  <a:pt x="6978729" y="4624917"/>
                </a:cubicBezTo>
                <a:cubicBezTo>
                  <a:pt x="6800607" y="4594432"/>
                  <a:pt x="6644587" y="4633245"/>
                  <a:pt x="6558490" y="4624917"/>
                </a:cubicBezTo>
                <a:cubicBezTo>
                  <a:pt x="6472393" y="4616589"/>
                  <a:pt x="5983516" y="4653736"/>
                  <a:pt x="5690454" y="4624917"/>
                </a:cubicBezTo>
                <a:cubicBezTo>
                  <a:pt x="5397392" y="4596098"/>
                  <a:pt x="5435320" y="4649947"/>
                  <a:pt x="5180656" y="4624917"/>
                </a:cubicBezTo>
                <a:cubicBezTo>
                  <a:pt x="4925992" y="4599887"/>
                  <a:pt x="4565645" y="4589777"/>
                  <a:pt x="4312620" y="4624917"/>
                </a:cubicBezTo>
                <a:cubicBezTo>
                  <a:pt x="4059595" y="4660057"/>
                  <a:pt x="3937740" y="4627261"/>
                  <a:pt x="3713263" y="4624917"/>
                </a:cubicBezTo>
                <a:cubicBezTo>
                  <a:pt x="3488786" y="4622573"/>
                  <a:pt x="3067966" y="4619591"/>
                  <a:pt x="2845227" y="4624917"/>
                </a:cubicBezTo>
                <a:cubicBezTo>
                  <a:pt x="2622488" y="4630243"/>
                  <a:pt x="2550081" y="4637510"/>
                  <a:pt x="2424988" y="4624917"/>
                </a:cubicBezTo>
                <a:cubicBezTo>
                  <a:pt x="2299895" y="4612324"/>
                  <a:pt x="1933460" y="4638809"/>
                  <a:pt x="1736071" y="4624917"/>
                </a:cubicBezTo>
                <a:cubicBezTo>
                  <a:pt x="1538682" y="4611025"/>
                  <a:pt x="1333858" y="4625244"/>
                  <a:pt x="1226272" y="4624917"/>
                </a:cubicBezTo>
                <a:cubicBezTo>
                  <a:pt x="1118686" y="4624590"/>
                  <a:pt x="591206" y="4609186"/>
                  <a:pt x="0" y="4624917"/>
                </a:cubicBezTo>
                <a:cubicBezTo>
                  <a:pt x="-31694" y="4338518"/>
                  <a:pt x="21681" y="4123348"/>
                  <a:pt x="0" y="3917965"/>
                </a:cubicBezTo>
                <a:cubicBezTo>
                  <a:pt x="-21681" y="3712582"/>
                  <a:pt x="-4937" y="3594729"/>
                  <a:pt x="0" y="3303512"/>
                </a:cubicBezTo>
                <a:cubicBezTo>
                  <a:pt x="4937" y="3012295"/>
                  <a:pt x="4926" y="2950089"/>
                  <a:pt x="0" y="2735308"/>
                </a:cubicBezTo>
                <a:cubicBezTo>
                  <a:pt x="-4926" y="2520527"/>
                  <a:pt x="11453" y="2204859"/>
                  <a:pt x="0" y="2028356"/>
                </a:cubicBezTo>
                <a:cubicBezTo>
                  <a:pt x="-11453" y="1851853"/>
                  <a:pt x="16014" y="1443388"/>
                  <a:pt x="0" y="1275156"/>
                </a:cubicBezTo>
                <a:cubicBezTo>
                  <a:pt x="-16014" y="1106924"/>
                  <a:pt x="-33857" y="726410"/>
                  <a:pt x="0" y="568204"/>
                </a:cubicBezTo>
                <a:cubicBezTo>
                  <a:pt x="33857" y="409998"/>
                  <a:pt x="14261" y="231268"/>
                  <a:pt x="0" y="0"/>
                </a:cubicBezTo>
                <a:close/>
              </a:path>
              <a:path w="8955921" h="4624917" stroke="0" extrusionOk="0">
                <a:moveTo>
                  <a:pt x="0" y="0"/>
                </a:moveTo>
                <a:cubicBezTo>
                  <a:pt x="345812" y="-12543"/>
                  <a:pt x="586337" y="-23402"/>
                  <a:pt x="778476" y="0"/>
                </a:cubicBezTo>
                <a:cubicBezTo>
                  <a:pt x="970615" y="23402"/>
                  <a:pt x="1317565" y="33166"/>
                  <a:pt x="1556952" y="0"/>
                </a:cubicBezTo>
                <a:cubicBezTo>
                  <a:pt x="1796339" y="-33166"/>
                  <a:pt x="1959728" y="28609"/>
                  <a:pt x="2245869" y="0"/>
                </a:cubicBezTo>
                <a:cubicBezTo>
                  <a:pt x="2532010" y="-28609"/>
                  <a:pt x="2714841" y="16028"/>
                  <a:pt x="3113905" y="0"/>
                </a:cubicBezTo>
                <a:cubicBezTo>
                  <a:pt x="3512969" y="-16028"/>
                  <a:pt x="3523947" y="-8457"/>
                  <a:pt x="3892381" y="0"/>
                </a:cubicBezTo>
                <a:cubicBezTo>
                  <a:pt x="4260815" y="8457"/>
                  <a:pt x="4203984" y="5577"/>
                  <a:pt x="4491739" y="0"/>
                </a:cubicBezTo>
                <a:cubicBezTo>
                  <a:pt x="4779494" y="-5577"/>
                  <a:pt x="4839337" y="-33387"/>
                  <a:pt x="5180656" y="0"/>
                </a:cubicBezTo>
                <a:cubicBezTo>
                  <a:pt x="5521975" y="33387"/>
                  <a:pt x="5443318" y="1985"/>
                  <a:pt x="5600895" y="0"/>
                </a:cubicBezTo>
                <a:cubicBezTo>
                  <a:pt x="5758472" y="-1985"/>
                  <a:pt x="5926931" y="4814"/>
                  <a:pt x="6110694" y="0"/>
                </a:cubicBezTo>
                <a:cubicBezTo>
                  <a:pt x="6294457" y="-4814"/>
                  <a:pt x="6596821" y="-25344"/>
                  <a:pt x="6799611" y="0"/>
                </a:cubicBezTo>
                <a:cubicBezTo>
                  <a:pt x="7002401" y="25344"/>
                  <a:pt x="7203639" y="-14179"/>
                  <a:pt x="7398969" y="0"/>
                </a:cubicBezTo>
                <a:cubicBezTo>
                  <a:pt x="7594299" y="14179"/>
                  <a:pt x="7684514" y="-10302"/>
                  <a:pt x="7819208" y="0"/>
                </a:cubicBezTo>
                <a:cubicBezTo>
                  <a:pt x="7953902" y="10302"/>
                  <a:pt x="8497610" y="-38617"/>
                  <a:pt x="8955921" y="0"/>
                </a:cubicBezTo>
                <a:cubicBezTo>
                  <a:pt x="8963500" y="271186"/>
                  <a:pt x="8977488" y="403093"/>
                  <a:pt x="8955921" y="660702"/>
                </a:cubicBezTo>
                <a:cubicBezTo>
                  <a:pt x="8934354" y="918311"/>
                  <a:pt x="8962469" y="1001766"/>
                  <a:pt x="8955921" y="1275156"/>
                </a:cubicBezTo>
                <a:cubicBezTo>
                  <a:pt x="8949373" y="1548546"/>
                  <a:pt x="8961494" y="1775067"/>
                  <a:pt x="8955921" y="1982107"/>
                </a:cubicBezTo>
                <a:cubicBezTo>
                  <a:pt x="8950348" y="2189147"/>
                  <a:pt x="8966214" y="2398708"/>
                  <a:pt x="8955921" y="2504062"/>
                </a:cubicBezTo>
                <a:cubicBezTo>
                  <a:pt x="8945628" y="2609416"/>
                  <a:pt x="8972508" y="3069028"/>
                  <a:pt x="8955921" y="3211014"/>
                </a:cubicBezTo>
                <a:cubicBezTo>
                  <a:pt x="8939334" y="3353000"/>
                  <a:pt x="8947657" y="3744459"/>
                  <a:pt x="8955921" y="3917965"/>
                </a:cubicBezTo>
                <a:cubicBezTo>
                  <a:pt x="8964185" y="4091471"/>
                  <a:pt x="8928775" y="4383106"/>
                  <a:pt x="8955921" y="4624917"/>
                </a:cubicBezTo>
                <a:cubicBezTo>
                  <a:pt x="8825917" y="4645010"/>
                  <a:pt x="8586708" y="4649645"/>
                  <a:pt x="8356563" y="4624917"/>
                </a:cubicBezTo>
                <a:cubicBezTo>
                  <a:pt x="8126418" y="4600189"/>
                  <a:pt x="8025339" y="4624488"/>
                  <a:pt x="7936324" y="4624917"/>
                </a:cubicBezTo>
                <a:cubicBezTo>
                  <a:pt x="7847309" y="4625346"/>
                  <a:pt x="7328207" y="4632505"/>
                  <a:pt x="7068288" y="4624917"/>
                </a:cubicBezTo>
                <a:cubicBezTo>
                  <a:pt x="6808369" y="4617329"/>
                  <a:pt x="6803135" y="4638196"/>
                  <a:pt x="6648049" y="4624917"/>
                </a:cubicBezTo>
                <a:cubicBezTo>
                  <a:pt x="6492963" y="4611638"/>
                  <a:pt x="6412652" y="4614467"/>
                  <a:pt x="6227810" y="4624917"/>
                </a:cubicBezTo>
                <a:cubicBezTo>
                  <a:pt x="6042968" y="4635367"/>
                  <a:pt x="5938968" y="4625622"/>
                  <a:pt x="5718011" y="4624917"/>
                </a:cubicBezTo>
                <a:cubicBezTo>
                  <a:pt x="5497054" y="4624212"/>
                  <a:pt x="5096863" y="4589699"/>
                  <a:pt x="4849976" y="4624917"/>
                </a:cubicBezTo>
                <a:cubicBezTo>
                  <a:pt x="4603089" y="4660135"/>
                  <a:pt x="4407380" y="4636357"/>
                  <a:pt x="4071499" y="4624917"/>
                </a:cubicBezTo>
                <a:cubicBezTo>
                  <a:pt x="3735618" y="4613477"/>
                  <a:pt x="3835493" y="4607691"/>
                  <a:pt x="3651260" y="4624917"/>
                </a:cubicBezTo>
                <a:cubicBezTo>
                  <a:pt x="3467027" y="4642143"/>
                  <a:pt x="3163645" y="4646265"/>
                  <a:pt x="2962343" y="4624917"/>
                </a:cubicBezTo>
                <a:cubicBezTo>
                  <a:pt x="2761041" y="4603569"/>
                  <a:pt x="2511782" y="4634870"/>
                  <a:pt x="2183867" y="4624917"/>
                </a:cubicBezTo>
                <a:cubicBezTo>
                  <a:pt x="1855952" y="4614964"/>
                  <a:pt x="1786619" y="4622224"/>
                  <a:pt x="1405391" y="4624917"/>
                </a:cubicBezTo>
                <a:cubicBezTo>
                  <a:pt x="1024163" y="4627610"/>
                  <a:pt x="957256" y="4658302"/>
                  <a:pt x="716474" y="4624917"/>
                </a:cubicBezTo>
                <a:cubicBezTo>
                  <a:pt x="475692" y="4591532"/>
                  <a:pt x="242002" y="4632746"/>
                  <a:pt x="0" y="4624917"/>
                </a:cubicBezTo>
                <a:cubicBezTo>
                  <a:pt x="27966" y="4346057"/>
                  <a:pt x="-18697" y="4324572"/>
                  <a:pt x="0" y="4056713"/>
                </a:cubicBezTo>
                <a:cubicBezTo>
                  <a:pt x="18697" y="3788854"/>
                  <a:pt x="-25717" y="3683461"/>
                  <a:pt x="0" y="3488509"/>
                </a:cubicBezTo>
                <a:cubicBezTo>
                  <a:pt x="25717" y="3293557"/>
                  <a:pt x="-20224" y="2941242"/>
                  <a:pt x="0" y="2735308"/>
                </a:cubicBezTo>
                <a:cubicBezTo>
                  <a:pt x="20224" y="2529374"/>
                  <a:pt x="-24214" y="2142836"/>
                  <a:pt x="0" y="1982107"/>
                </a:cubicBezTo>
                <a:cubicBezTo>
                  <a:pt x="24214" y="1821378"/>
                  <a:pt x="-24324" y="1473172"/>
                  <a:pt x="0" y="1275156"/>
                </a:cubicBezTo>
                <a:cubicBezTo>
                  <a:pt x="24324" y="1077140"/>
                  <a:pt x="-58509" y="302472"/>
                  <a:pt x="0" y="0"/>
                </a:cubicBezTo>
                <a:close/>
              </a:path>
            </a:pathLst>
          </a:custGeom>
          <a:ln w="28575">
            <a:solidFill>
              <a:srgbClr val="FFCC00"/>
            </a:solidFill>
            <a:extLst>
              <a:ext uri="{C807C97D-BFC1-408E-A445-0C87EB9F89A2}">
                <ask:lineSketchStyleProps xmlns:ask="http://schemas.microsoft.com/office/drawing/2018/sketchyshapes" sd="25084138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6F1276-5146-0689-E2DD-38B33605745F}"/>
              </a:ext>
            </a:extLst>
          </p:cNvPr>
          <p:cNvSpPr txBox="1"/>
          <p:nvPr/>
        </p:nvSpPr>
        <p:spPr>
          <a:xfrm>
            <a:off x="7656393" y="880932"/>
            <a:ext cx="413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252851"/>
                </a:solidFill>
              </a:rPr>
              <a:t>Almost ready for submission!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0C66D-CAEC-E3C9-FF15-7E3733690C17}"/>
              </a:ext>
            </a:extLst>
          </p:cNvPr>
          <p:cNvSpPr txBox="1"/>
          <p:nvPr/>
        </p:nvSpPr>
        <p:spPr>
          <a:xfrm>
            <a:off x="13667828" y="510355"/>
            <a:ext cx="4358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chemeClr val="bg1">
                      <a:lumMod val="85000"/>
                    </a:schemeClr>
                  </a:solidFill>
                </a:ln>
                <a:noFill/>
              </a:rPr>
              <a:t>D R A F T</a:t>
            </a:r>
          </a:p>
        </p:txBody>
      </p:sp>
    </p:spTree>
    <p:extLst>
      <p:ext uri="{BB962C8B-B14F-4D97-AF65-F5344CB8AC3E}">
        <p14:creationId xmlns:p14="http://schemas.microsoft.com/office/powerpoint/2010/main" val="39606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 with a ring of light">
            <a:extLst>
              <a:ext uri="{FF2B5EF4-FFF2-40B4-BE49-F238E27FC236}">
                <a16:creationId xmlns:a16="http://schemas.microsoft.com/office/drawing/2014/main" id="{D32CF7B6-640D-EEB0-482E-F580ABA9823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0" y="-1630758"/>
            <a:ext cx="12192000" cy="84910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6D0234C-A5F1-9FB1-1435-C84BE85B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 anchorCtr="0">
            <a:normAutofit/>
          </a:bodyPr>
          <a:lstStyle/>
          <a:p>
            <a:r>
              <a:rPr lang="en-GB" sz="5400" b="1">
                <a:solidFill>
                  <a:srgbClr val="252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Two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1D5140E-7F4A-89F8-EFB6-33538FE6B339}"/>
              </a:ext>
            </a:extLst>
          </p:cNvPr>
          <p:cNvSpPr txBox="1">
            <a:spLocks/>
          </p:cNvSpPr>
          <p:nvPr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252851"/>
                </a:solidFill>
              </a:rPr>
              <a:t>Driven time-dependent regime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6F99C-7187-7BB7-04BE-53B7971F2F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796"/>
          <a:stretch/>
        </p:blipFill>
        <p:spPr>
          <a:xfrm>
            <a:off x="0" y="6089650"/>
            <a:ext cx="12192000" cy="7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1649128"/>
            <a:ext cx="10191750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 </a:t>
            </a:r>
            <a:r>
              <a:rPr lang="en-GB" sz="20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a model accounting for different divergent field geometries in a time dependent system with various wave drivers.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2000" i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Hypothesis: </a:t>
            </a:r>
            <a:r>
              <a:rPr lang="en-GB" sz="20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 energy flux is different at different field divergencies, and dependent on the wave driver used and other background quantities.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Method: </a:t>
            </a:r>
            <a:r>
              <a:rPr lang="en-GB" sz="20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techniques will be used to simulate Alfvén waves in a stratified solar atmosphere by solving the equations of motion and induction.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48478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 &amp; Method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28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1649128"/>
            <a:ext cx="1019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</a:rPr>
              <a:t>Equations of motion and induction in local curvilinear coordinates: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46330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Equations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DF3C7-BD89-603D-49FF-0A0090C65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80" y="2308353"/>
            <a:ext cx="7354326" cy="1181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8BE90-C8EE-5C36-A260-684020414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5" r="89351" b="49195"/>
          <a:stretch/>
        </p:blipFill>
        <p:spPr>
          <a:xfrm>
            <a:off x="806171" y="3854672"/>
            <a:ext cx="438151" cy="60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EA28B-AE5D-F207-1534-9C78B2543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5" t="60001" r="91396" b="12206"/>
          <a:stretch/>
        </p:blipFill>
        <p:spPr>
          <a:xfrm>
            <a:off x="9354347" y="5828976"/>
            <a:ext cx="143436" cy="328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E25A32-712E-ABF0-C738-E27DE9E4F5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93" t="13396" r="74853" b="50000"/>
          <a:stretch/>
        </p:blipFill>
        <p:spPr>
          <a:xfrm>
            <a:off x="6215733" y="3864791"/>
            <a:ext cx="438151" cy="432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76897-D220-01B9-2259-79860DB3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07" t="59037" r="77858" b="5591"/>
          <a:stretch/>
        </p:blipFill>
        <p:spPr>
          <a:xfrm>
            <a:off x="6212745" y="4410527"/>
            <a:ext cx="444128" cy="41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5F94D-C869-4E92-5784-FA7DA2D6C2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93" t="43032" r="28383" b="33218"/>
          <a:stretch/>
        </p:blipFill>
        <p:spPr>
          <a:xfrm>
            <a:off x="6341419" y="5099973"/>
            <a:ext cx="215153" cy="28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21E131-3127-E3C7-037A-86E4A334D4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32" t="64628" r="66732" b="13396"/>
          <a:stretch/>
        </p:blipFill>
        <p:spPr>
          <a:xfrm>
            <a:off x="2200707" y="5909298"/>
            <a:ext cx="179294" cy="259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E10D6-6E50-28A2-62CB-D96472BF94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79" t="36289" r="55685" b="27108"/>
          <a:stretch/>
        </p:blipFill>
        <p:spPr>
          <a:xfrm>
            <a:off x="808034" y="4514569"/>
            <a:ext cx="444129" cy="432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69B200-4E1D-8ABF-AE3D-FA61B7BB00DC}"/>
              </a:ext>
            </a:extLst>
          </p:cNvPr>
          <p:cNvSpPr txBox="1"/>
          <p:nvPr/>
        </p:nvSpPr>
        <p:spPr>
          <a:xfrm>
            <a:off x="1284899" y="398641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→ velocity perturbation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28D54-93CE-1336-E201-40AC3CB0280E}"/>
              </a:ext>
            </a:extLst>
          </p:cNvPr>
          <p:cNvSpPr txBox="1"/>
          <p:nvPr/>
        </p:nvSpPr>
        <p:spPr>
          <a:xfrm>
            <a:off x="1284899" y="4546364"/>
            <a:ext cx="3213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→ magnetic field perturbation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60A32-80EA-4F47-E22D-35F9394AF05A}"/>
              </a:ext>
            </a:extLst>
          </p:cNvPr>
          <p:cNvSpPr txBox="1"/>
          <p:nvPr/>
        </p:nvSpPr>
        <p:spPr>
          <a:xfrm>
            <a:off x="6611295" y="3868782"/>
            <a:ext cx="3168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background magnetic field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AF9D8D-CFDF-E0A5-7DE5-2C2352822921}"/>
              </a:ext>
            </a:extLst>
          </p:cNvPr>
          <p:cNvSpPr txBox="1"/>
          <p:nvPr/>
        </p:nvSpPr>
        <p:spPr>
          <a:xfrm>
            <a:off x="6611295" y="4458521"/>
            <a:ext cx="4108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magnetic permeability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B830AD-E3DD-4C06-14FD-6A78F3A7F778}"/>
              </a:ext>
            </a:extLst>
          </p:cNvPr>
          <p:cNvSpPr txBox="1"/>
          <p:nvPr/>
        </p:nvSpPr>
        <p:spPr>
          <a:xfrm>
            <a:off x="6611295" y="5009291"/>
            <a:ext cx="6514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distance from flux tube axis (radius)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CE8E75-2E39-F080-3269-34F34C1EF372}"/>
              </a:ext>
            </a:extLst>
          </p:cNvPr>
          <p:cNvSpPr txBox="1"/>
          <p:nvPr/>
        </p:nvSpPr>
        <p:spPr>
          <a:xfrm>
            <a:off x="2473943" y="58545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height above photosphere (direction of propagation)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14A80A-9ECB-3C3D-7D16-82543B201110}"/>
              </a:ext>
            </a:extLst>
          </p:cNvPr>
          <p:cNvSpPr txBox="1"/>
          <p:nvPr/>
        </p:nvSpPr>
        <p:spPr>
          <a:xfrm>
            <a:off x="9528776" y="5808663"/>
            <a:ext cx="925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time</a:t>
            </a:r>
          </a:p>
        </p:txBody>
      </p:sp>
    </p:spTree>
    <p:extLst>
      <p:ext uri="{BB962C8B-B14F-4D97-AF65-F5344CB8AC3E}">
        <p14:creationId xmlns:p14="http://schemas.microsoft.com/office/powerpoint/2010/main" val="30800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1649128"/>
            <a:ext cx="4457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 to be drivers of Chromospheric spicules and the solar wind.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Believed to be important carriers of energy from solar interior to exceptionally hot corona.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Sun’s hot corona has been a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mystery puzzling physicists for many years.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 waves are one of the candidates for causing coronal heating, nanoflares and magnetic reconnection are others.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89984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of Alfvén Waves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79459-3D24-B7E2-A3CB-E290DB004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064" y="1277026"/>
            <a:ext cx="6740867" cy="50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1649128"/>
            <a:ext cx="1019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</a:rPr>
              <a:t>Equations of motion and induction in local curvilinear coordinates: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59186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Scheme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DF3C7-BD89-603D-49FF-0A0090C65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80" y="2308353"/>
            <a:ext cx="7354326" cy="1181265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D2AE8D18-5AE3-07D8-E7E1-A476B8E40D95}"/>
              </a:ext>
            </a:extLst>
          </p:cNvPr>
          <p:cNvSpPr/>
          <p:nvPr/>
        </p:nvSpPr>
        <p:spPr>
          <a:xfrm rot="16200000">
            <a:off x="5245496" y="-231178"/>
            <a:ext cx="345622" cy="8132326"/>
          </a:xfrm>
          <a:custGeom>
            <a:avLst/>
            <a:gdLst>
              <a:gd name="connsiteX0" fmla="*/ 345622 w 345622"/>
              <a:gd name="connsiteY0" fmla="*/ 8132326 h 8132326"/>
              <a:gd name="connsiteX1" fmla="*/ 172811 w 345622"/>
              <a:gd name="connsiteY1" fmla="*/ 8103525 h 8132326"/>
              <a:gd name="connsiteX2" fmla="*/ 172811 w 345622"/>
              <a:gd name="connsiteY2" fmla="*/ 4094964 h 8132326"/>
              <a:gd name="connsiteX3" fmla="*/ 0 w 345622"/>
              <a:gd name="connsiteY3" fmla="*/ 4066163 h 8132326"/>
              <a:gd name="connsiteX4" fmla="*/ 172811 w 345622"/>
              <a:gd name="connsiteY4" fmla="*/ 4037362 h 8132326"/>
              <a:gd name="connsiteX5" fmla="*/ 172811 w 345622"/>
              <a:gd name="connsiteY5" fmla="*/ 28801 h 8132326"/>
              <a:gd name="connsiteX6" fmla="*/ 345622 w 345622"/>
              <a:gd name="connsiteY6" fmla="*/ 0 h 8132326"/>
              <a:gd name="connsiteX7" fmla="*/ 345622 w 345622"/>
              <a:gd name="connsiteY7" fmla="*/ 8132326 h 8132326"/>
              <a:gd name="connsiteX0" fmla="*/ 345622 w 345622"/>
              <a:gd name="connsiteY0" fmla="*/ 8132326 h 8132326"/>
              <a:gd name="connsiteX1" fmla="*/ 172811 w 345622"/>
              <a:gd name="connsiteY1" fmla="*/ 8103525 h 8132326"/>
              <a:gd name="connsiteX2" fmla="*/ 172811 w 345622"/>
              <a:gd name="connsiteY2" fmla="*/ 4094964 h 8132326"/>
              <a:gd name="connsiteX3" fmla="*/ 0 w 345622"/>
              <a:gd name="connsiteY3" fmla="*/ 4066163 h 8132326"/>
              <a:gd name="connsiteX4" fmla="*/ 172811 w 345622"/>
              <a:gd name="connsiteY4" fmla="*/ 4037362 h 8132326"/>
              <a:gd name="connsiteX5" fmla="*/ 172811 w 345622"/>
              <a:gd name="connsiteY5" fmla="*/ 28801 h 8132326"/>
              <a:gd name="connsiteX6" fmla="*/ 345622 w 345622"/>
              <a:gd name="connsiteY6" fmla="*/ 0 h 813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622" h="8132326" stroke="0" extrusionOk="0">
                <a:moveTo>
                  <a:pt x="345622" y="8132326"/>
                </a:moveTo>
                <a:cubicBezTo>
                  <a:pt x="250794" y="8130270"/>
                  <a:pt x="171470" y="8119698"/>
                  <a:pt x="172811" y="8103525"/>
                </a:cubicBezTo>
                <a:cubicBezTo>
                  <a:pt x="171566" y="7370892"/>
                  <a:pt x="178493" y="4733690"/>
                  <a:pt x="172811" y="4094964"/>
                </a:cubicBezTo>
                <a:cubicBezTo>
                  <a:pt x="172219" y="4076333"/>
                  <a:pt x="91998" y="4068133"/>
                  <a:pt x="0" y="4066163"/>
                </a:cubicBezTo>
                <a:cubicBezTo>
                  <a:pt x="95795" y="4067605"/>
                  <a:pt x="174179" y="4051976"/>
                  <a:pt x="172811" y="4037362"/>
                </a:cubicBezTo>
                <a:cubicBezTo>
                  <a:pt x="256376" y="3634739"/>
                  <a:pt x="243573" y="1021300"/>
                  <a:pt x="172811" y="28801"/>
                </a:cubicBezTo>
                <a:cubicBezTo>
                  <a:pt x="165708" y="17535"/>
                  <a:pt x="238716" y="-10370"/>
                  <a:pt x="345622" y="0"/>
                </a:cubicBezTo>
                <a:cubicBezTo>
                  <a:pt x="447427" y="915066"/>
                  <a:pt x="307776" y="5772965"/>
                  <a:pt x="345622" y="8132326"/>
                </a:cubicBezTo>
                <a:close/>
              </a:path>
              <a:path w="345622" h="8132326" fill="none" extrusionOk="0">
                <a:moveTo>
                  <a:pt x="345622" y="8132326"/>
                </a:moveTo>
                <a:cubicBezTo>
                  <a:pt x="247776" y="8132373"/>
                  <a:pt x="172719" y="8121399"/>
                  <a:pt x="172811" y="8103525"/>
                </a:cubicBezTo>
                <a:cubicBezTo>
                  <a:pt x="150003" y="6222618"/>
                  <a:pt x="64814" y="5348463"/>
                  <a:pt x="172811" y="4094964"/>
                </a:cubicBezTo>
                <a:cubicBezTo>
                  <a:pt x="183431" y="4073079"/>
                  <a:pt x="92937" y="4063472"/>
                  <a:pt x="0" y="4066163"/>
                </a:cubicBezTo>
                <a:cubicBezTo>
                  <a:pt x="96831" y="4063384"/>
                  <a:pt x="171035" y="4054751"/>
                  <a:pt x="172811" y="4037362"/>
                </a:cubicBezTo>
                <a:cubicBezTo>
                  <a:pt x="320857" y="2871969"/>
                  <a:pt x="61493" y="1548964"/>
                  <a:pt x="172811" y="28801"/>
                </a:cubicBezTo>
                <a:cubicBezTo>
                  <a:pt x="173012" y="9865"/>
                  <a:pt x="247656" y="13937"/>
                  <a:pt x="345622" y="0"/>
                </a:cubicBezTo>
              </a:path>
              <a:path w="345622" h="8132326" fill="none" stroke="0" extrusionOk="0">
                <a:moveTo>
                  <a:pt x="345622" y="8132326"/>
                </a:moveTo>
                <a:cubicBezTo>
                  <a:pt x="248805" y="8130677"/>
                  <a:pt x="171020" y="8121112"/>
                  <a:pt x="172811" y="8103525"/>
                </a:cubicBezTo>
                <a:cubicBezTo>
                  <a:pt x="157801" y="6972125"/>
                  <a:pt x="309344" y="5416424"/>
                  <a:pt x="172811" y="4094964"/>
                </a:cubicBezTo>
                <a:cubicBezTo>
                  <a:pt x="185318" y="4078656"/>
                  <a:pt x="86877" y="4059927"/>
                  <a:pt x="0" y="4066163"/>
                </a:cubicBezTo>
                <a:cubicBezTo>
                  <a:pt x="92594" y="4067134"/>
                  <a:pt x="173514" y="4053596"/>
                  <a:pt x="172811" y="4037362"/>
                </a:cubicBezTo>
                <a:cubicBezTo>
                  <a:pt x="277089" y="2912764"/>
                  <a:pt x="255000" y="744389"/>
                  <a:pt x="172811" y="28801"/>
                </a:cubicBezTo>
                <a:cubicBezTo>
                  <a:pt x="181139" y="9467"/>
                  <a:pt x="254970" y="-2886"/>
                  <a:pt x="345622" y="0"/>
                </a:cubicBezTo>
              </a:path>
            </a:pathLst>
          </a:custGeom>
          <a:ln w="38100">
            <a:solidFill>
              <a:srgbClr val="252851"/>
            </a:solidFill>
            <a:extLst>
              <a:ext uri="{C807C97D-BFC1-408E-A445-0C87EB9F89A2}">
                <ask:lineSketchStyleProps xmlns:ask="http://schemas.microsoft.com/office/drawing/2018/sketchyshapes" sd="3799573176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590C0-369B-FE2B-C165-9DF2CB2500DC}"/>
              </a:ext>
            </a:extLst>
          </p:cNvPr>
          <p:cNvSpPr txBox="1"/>
          <p:nvPr/>
        </p:nvSpPr>
        <p:spPr>
          <a:xfrm>
            <a:off x="2006476" y="4180351"/>
            <a:ext cx="6787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GB" sz="2000" dirty="0">
                <a:solidFill>
                  <a:srgbClr val="252851"/>
                </a:solidFill>
              </a:rPr>
              <a:t>Time-dependent 1</a:t>
            </a:r>
            <a:r>
              <a:rPr lang="en-GB" sz="2000" baseline="30000" dirty="0">
                <a:solidFill>
                  <a:srgbClr val="252851"/>
                </a:solidFill>
              </a:rPr>
              <a:t>st</a:t>
            </a:r>
            <a:r>
              <a:rPr lang="en-GB" sz="2000" dirty="0">
                <a:solidFill>
                  <a:srgbClr val="252851"/>
                </a:solidFill>
              </a:rPr>
              <a:t> order hyperbolic coupled PDE system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8652C5-A235-DAC9-A8DD-004726F45CDD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5400019" y="4580461"/>
            <a:ext cx="1" cy="522090"/>
          </a:xfrm>
          <a:prstGeom prst="straightConnector1">
            <a:avLst/>
          </a:prstGeom>
          <a:ln w="38100">
            <a:solidFill>
              <a:srgbClr val="2528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4FB8FD-EEA9-6E17-E488-670F07ADAA2C}"/>
              </a:ext>
            </a:extLst>
          </p:cNvPr>
          <p:cNvSpPr txBox="1"/>
          <p:nvPr/>
        </p:nvSpPr>
        <p:spPr>
          <a:xfrm>
            <a:off x="3943587" y="5220621"/>
            <a:ext cx="2949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GB" sz="2000" dirty="0">
                <a:solidFill>
                  <a:srgbClr val="252851"/>
                </a:solidFill>
              </a:rPr>
              <a:t>Finite-difference method</a:t>
            </a:r>
          </a:p>
        </p:txBody>
      </p:sp>
    </p:spTree>
    <p:extLst>
      <p:ext uri="{BB962C8B-B14F-4D97-AF65-F5344CB8AC3E}">
        <p14:creationId xmlns:p14="http://schemas.microsoft.com/office/powerpoint/2010/main" val="9518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6022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PDE Solvers in Python?</a:t>
            </a:r>
            <a:endParaRPr lang="en-GB" sz="1200" dirty="0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3179F19-4665-810D-DC7B-3C447FB14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83" y="4737932"/>
            <a:ext cx="1106551" cy="1106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19DEE-FFE7-E55B-CDE9-0712E3893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114" y="4665148"/>
            <a:ext cx="1252118" cy="1252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A63353-DD75-FD79-05A4-644C3E69685F}"/>
              </a:ext>
            </a:extLst>
          </p:cNvPr>
          <p:cNvSpPr txBox="1"/>
          <p:nvPr/>
        </p:nvSpPr>
        <p:spPr>
          <a:xfrm>
            <a:off x="7462532" y="4783375"/>
            <a:ext cx="3141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GB" sz="2000" dirty="0" err="1">
                <a:solidFill>
                  <a:srgbClr val="252851"/>
                </a:solidFill>
              </a:rPr>
              <a:t>Clawpack</a:t>
            </a:r>
            <a:r>
              <a:rPr lang="en-GB" sz="2000" dirty="0">
                <a:solidFill>
                  <a:srgbClr val="252851"/>
                </a:solidFill>
              </a:rPr>
              <a:t> example: Acoustic wave scattered by two cylinders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3DA2E0-D5D1-25D6-E297-547E9DE5C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41409"/>
            <a:ext cx="4226447" cy="3169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60EF4A-F799-6241-E36F-AE346DD5057F}"/>
              </a:ext>
            </a:extLst>
          </p:cNvPr>
          <p:cNvSpPr txBox="1"/>
          <p:nvPr/>
        </p:nvSpPr>
        <p:spPr>
          <a:xfrm>
            <a:off x="1874525" y="4982708"/>
            <a:ext cx="3225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252851"/>
                </a:solidFill>
              </a:rPr>
              <a:t>Py-pde</a:t>
            </a:r>
            <a:r>
              <a:rPr lang="en-GB" sz="2000" dirty="0">
                <a:solidFill>
                  <a:srgbClr val="252851"/>
                </a:solidFill>
              </a:rPr>
              <a:t> example: </a:t>
            </a:r>
          </a:p>
          <a:p>
            <a:r>
              <a:rPr lang="en-GB" sz="2000" dirty="0" err="1">
                <a:solidFill>
                  <a:srgbClr val="252851"/>
                </a:solidFill>
              </a:rPr>
              <a:t>Kortweg</a:t>
            </a:r>
            <a:r>
              <a:rPr lang="en-GB" sz="2000" dirty="0">
                <a:solidFill>
                  <a:srgbClr val="252851"/>
                </a:solidFill>
              </a:rPr>
              <a:t>-de Vries Equation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468B5C-F532-382A-11D0-3AFAA24E0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728" y="1771993"/>
            <a:ext cx="2680092" cy="2769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A5A2A-3634-4119-7EA4-4B26853BD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5383" y="1771993"/>
            <a:ext cx="2680092" cy="2769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AB53A-8697-6AD3-7307-C2985D2F3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4995" y="1760578"/>
            <a:ext cx="2680092" cy="276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1649128"/>
            <a:ext cx="1019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</a:rPr>
              <a:t>Equations of motion and induction in local curvilinear coordinates: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3815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Simplifying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DF3C7-BD89-603D-49FF-0A0090C65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80" y="2308353"/>
            <a:ext cx="7354326" cy="1181265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D2AE8D18-5AE3-07D8-E7E1-A476B8E40D95}"/>
              </a:ext>
            </a:extLst>
          </p:cNvPr>
          <p:cNvSpPr/>
          <p:nvPr/>
        </p:nvSpPr>
        <p:spPr>
          <a:xfrm rot="16200000">
            <a:off x="5245496" y="-231178"/>
            <a:ext cx="345622" cy="8132326"/>
          </a:xfrm>
          <a:custGeom>
            <a:avLst/>
            <a:gdLst>
              <a:gd name="connsiteX0" fmla="*/ 345622 w 345622"/>
              <a:gd name="connsiteY0" fmla="*/ 8132326 h 8132326"/>
              <a:gd name="connsiteX1" fmla="*/ 172811 w 345622"/>
              <a:gd name="connsiteY1" fmla="*/ 8103525 h 8132326"/>
              <a:gd name="connsiteX2" fmla="*/ 172811 w 345622"/>
              <a:gd name="connsiteY2" fmla="*/ 4094964 h 8132326"/>
              <a:gd name="connsiteX3" fmla="*/ 0 w 345622"/>
              <a:gd name="connsiteY3" fmla="*/ 4066163 h 8132326"/>
              <a:gd name="connsiteX4" fmla="*/ 172811 w 345622"/>
              <a:gd name="connsiteY4" fmla="*/ 4037362 h 8132326"/>
              <a:gd name="connsiteX5" fmla="*/ 172811 w 345622"/>
              <a:gd name="connsiteY5" fmla="*/ 28801 h 8132326"/>
              <a:gd name="connsiteX6" fmla="*/ 345622 w 345622"/>
              <a:gd name="connsiteY6" fmla="*/ 0 h 8132326"/>
              <a:gd name="connsiteX7" fmla="*/ 345622 w 345622"/>
              <a:gd name="connsiteY7" fmla="*/ 8132326 h 8132326"/>
              <a:gd name="connsiteX0" fmla="*/ 345622 w 345622"/>
              <a:gd name="connsiteY0" fmla="*/ 8132326 h 8132326"/>
              <a:gd name="connsiteX1" fmla="*/ 172811 w 345622"/>
              <a:gd name="connsiteY1" fmla="*/ 8103525 h 8132326"/>
              <a:gd name="connsiteX2" fmla="*/ 172811 w 345622"/>
              <a:gd name="connsiteY2" fmla="*/ 4094964 h 8132326"/>
              <a:gd name="connsiteX3" fmla="*/ 0 w 345622"/>
              <a:gd name="connsiteY3" fmla="*/ 4066163 h 8132326"/>
              <a:gd name="connsiteX4" fmla="*/ 172811 w 345622"/>
              <a:gd name="connsiteY4" fmla="*/ 4037362 h 8132326"/>
              <a:gd name="connsiteX5" fmla="*/ 172811 w 345622"/>
              <a:gd name="connsiteY5" fmla="*/ 28801 h 8132326"/>
              <a:gd name="connsiteX6" fmla="*/ 345622 w 345622"/>
              <a:gd name="connsiteY6" fmla="*/ 0 h 813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622" h="8132326" stroke="0" extrusionOk="0">
                <a:moveTo>
                  <a:pt x="345622" y="8132326"/>
                </a:moveTo>
                <a:cubicBezTo>
                  <a:pt x="250794" y="8130270"/>
                  <a:pt x="171470" y="8119698"/>
                  <a:pt x="172811" y="8103525"/>
                </a:cubicBezTo>
                <a:cubicBezTo>
                  <a:pt x="171566" y="7370892"/>
                  <a:pt x="178493" y="4733690"/>
                  <a:pt x="172811" y="4094964"/>
                </a:cubicBezTo>
                <a:cubicBezTo>
                  <a:pt x="172219" y="4076333"/>
                  <a:pt x="91998" y="4068133"/>
                  <a:pt x="0" y="4066163"/>
                </a:cubicBezTo>
                <a:cubicBezTo>
                  <a:pt x="95795" y="4067605"/>
                  <a:pt x="174179" y="4051976"/>
                  <a:pt x="172811" y="4037362"/>
                </a:cubicBezTo>
                <a:cubicBezTo>
                  <a:pt x="256376" y="3634739"/>
                  <a:pt x="243573" y="1021300"/>
                  <a:pt x="172811" y="28801"/>
                </a:cubicBezTo>
                <a:cubicBezTo>
                  <a:pt x="165708" y="17535"/>
                  <a:pt x="238716" y="-10370"/>
                  <a:pt x="345622" y="0"/>
                </a:cubicBezTo>
                <a:cubicBezTo>
                  <a:pt x="447427" y="915066"/>
                  <a:pt x="307776" y="5772965"/>
                  <a:pt x="345622" y="8132326"/>
                </a:cubicBezTo>
                <a:close/>
              </a:path>
              <a:path w="345622" h="8132326" fill="none" extrusionOk="0">
                <a:moveTo>
                  <a:pt x="345622" y="8132326"/>
                </a:moveTo>
                <a:cubicBezTo>
                  <a:pt x="247776" y="8132373"/>
                  <a:pt x="172719" y="8121399"/>
                  <a:pt x="172811" y="8103525"/>
                </a:cubicBezTo>
                <a:cubicBezTo>
                  <a:pt x="150003" y="6222618"/>
                  <a:pt x="64814" y="5348463"/>
                  <a:pt x="172811" y="4094964"/>
                </a:cubicBezTo>
                <a:cubicBezTo>
                  <a:pt x="183431" y="4073079"/>
                  <a:pt x="92937" y="4063472"/>
                  <a:pt x="0" y="4066163"/>
                </a:cubicBezTo>
                <a:cubicBezTo>
                  <a:pt x="96831" y="4063384"/>
                  <a:pt x="171035" y="4054751"/>
                  <a:pt x="172811" y="4037362"/>
                </a:cubicBezTo>
                <a:cubicBezTo>
                  <a:pt x="320857" y="2871969"/>
                  <a:pt x="61493" y="1548964"/>
                  <a:pt x="172811" y="28801"/>
                </a:cubicBezTo>
                <a:cubicBezTo>
                  <a:pt x="173012" y="9865"/>
                  <a:pt x="247656" y="13937"/>
                  <a:pt x="345622" y="0"/>
                </a:cubicBezTo>
              </a:path>
              <a:path w="345622" h="8132326" fill="none" stroke="0" extrusionOk="0">
                <a:moveTo>
                  <a:pt x="345622" y="8132326"/>
                </a:moveTo>
                <a:cubicBezTo>
                  <a:pt x="248805" y="8130677"/>
                  <a:pt x="171020" y="8121112"/>
                  <a:pt x="172811" y="8103525"/>
                </a:cubicBezTo>
                <a:cubicBezTo>
                  <a:pt x="157801" y="6972125"/>
                  <a:pt x="309344" y="5416424"/>
                  <a:pt x="172811" y="4094964"/>
                </a:cubicBezTo>
                <a:cubicBezTo>
                  <a:pt x="185318" y="4078656"/>
                  <a:pt x="86877" y="4059927"/>
                  <a:pt x="0" y="4066163"/>
                </a:cubicBezTo>
                <a:cubicBezTo>
                  <a:pt x="92594" y="4067134"/>
                  <a:pt x="173514" y="4053596"/>
                  <a:pt x="172811" y="4037362"/>
                </a:cubicBezTo>
                <a:cubicBezTo>
                  <a:pt x="277089" y="2912764"/>
                  <a:pt x="255000" y="744389"/>
                  <a:pt x="172811" y="28801"/>
                </a:cubicBezTo>
                <a:cubicBezTo>
                  <a:pt x="181139" y="9467"/>
                  <a:pt x="254970" y="-2886"/>
                  <a:pt x="345622" y="0"/>
                </a:cubicBezTo>
              </a:path>
            </a:pathLst>
          </a:custGeom>
          <a:ln w="38100">
            <a:solidFill>
              <a:srgbClr val="252851"/>
            </a:solidFill>
            <a:extLst>
              <a:ext uri="{C807C97D-BFC1-408E-A445-0C87EB9F89A2}">
                <ask:lineSketchStyleProps xmlns:ask="http://schemas.microsoft.com/office/drawing/2018/sketchyshapes" sd="3799573176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590C0-369B-FE2B-C165-9DF2CB2500DC}"/>
              </a:ext>
            </a:extLst>
          </p:cNvPr>
          <p:cNvSpPr txBox="1"/>
          <p:nvPr/>
        </p:nvSpPr>
        <p:spPr>
          <a:xfrm>
            <a:off x="4925568" y="4163608"/>
            <a:ext cx="1170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GB" sz="2000" dirty="0">
                <a:solidFill>
                  <a:srgbClr val="252851"/>
                </a:solidFill>
              </a:rPr>
              <a:t>Simplify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8652C5-A235-DAC9-A8DD-004726F45CDD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510784" y="4563718"/>
            <a:ext cx="0" cy="538835"/>
          </a:xfrm>
          <a:prstGeom prst="straightConnector1">
            <a:avLst/>
          </a:prstGeom>
          <a:ln w="38100">
            <a:solidFill>
              <a:srgbClr val="2528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4FB8FD-EEA9-6E17-E488-670F07ADAA2C}"/>
                  </a:ext>
                </a:extLst>
              </p:cNvPr>
              <p:cNvSpPr txBox="1"/>
              <p:nvPr/>
            </p:nvSpPr>
            <p:spPr>
              <a:xfrm>
                <a:off x="3109188" y="5298599"/>
                <a:ext cx="4825509" cy="1036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50"/>
                  </a:spcBef>
                  <a:spcAft>
                    <a:spcPts val="15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2000" b="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50"/>
                  </a:spcBef>
                  <a:spcAft>
                    <a:spcPts val="150"/>
                  </a:spcAft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4FB8FD-EEA9-6E17-E488-670F07ADA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188" y="5298599"/>
                <a:ext cx="4825509" cy="1036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F89408-B390-9208-3151-39548EA1C96F}"/>
                  </a:ext>
                </a:extLst>
              </p:cNvPr>
              <p:cNvSpPr txBox="1"/>
              <p:nvPr/>
            </p:nvSpPr>
            <p:spPr>
              <a:xfrm>
                <a:off x="8931393" y="4717747"/>
                <a:ext cx="2828659" cy="1369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>
                    <a:latin typeface="+mj-lt"/>
                  </a:rPr>
                  <a:t>Where: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2=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F89408-B390-9208-3151-39548EA1C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393" y="4717747"/>
                <a:ext cx="2828659" cy="1369734"/>
              </a:xfrm>
              <a:prstGeom prst="rect">
                <a:avLst/>
              </a:prstGeom>
              <a:blipFill>
                <a:blip r:embed="rId6"/>
                <a:stretch>
                  <a:fillRect l="-4957" t="-5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905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784972" y="571708"/>
            <a:ext cx="32800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Advection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4FB8FD-EEA9-6E17-E488-670F07ADAA2C}"/>
                  </a:ext>
                </a:extLst>
              </p:cNvPr>
              <p:cNvSpPr txBox="1"/>
              <p:nvPr/>
            </p:nvSpPr>
            <p:spPr>
              <a:xfrm>
                <a:off x="788944" y="2157103"/>
                <a:ext cx="4825509" cy="1036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50"/>
                  </a:spcBef>
                  <a:spcAft>
                    <a:spcPts val="15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2000" b="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50"/>
                  </a:spcBef>
                  <a:spcAft>
                    <a:spcPts val="150"/>
                  </a:spcAft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4FB8FD-EEA9-6E17-E488-670F07ADA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44" y="2157103"/>
                <a:ext cx="4825509" cy="1036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FA1C1B-2B67-8DDE-2081-FE3DABE402C2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3201698" y="3193796"/>
            <a:ext cx="1" cy="794339"/>
          </a:xfrm>
          <a:prstGeom prst="straightConnector1">
            <a:avLst/>
          </a:prstGeom>
          <a:ln w="38100">
            <a:solidFill>
              <a:srgbClr val="2528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1B0899-91BE-814C-AF7D-DDBC38C8A4FF}"/>
                  </a:ext>
                </a:extLst>
              </p:cNvPr>
              <p:cNvSpPr txBox="1"/>
              <p:nvPr/>
            </p:nvSpPr>
            <p:spPr>
              <a:xfrm>
                <a:off x="2564119" y="4230491"/>
                <a:ext cx="1275157" cy="803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1B0899-91BE-814C-AF7D-DDBC38C8A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119" y="4230491"/>
                <a:ext cx="1275157" cy="8036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9DA9FF9-E045-3AF7-A6DD-7D5680BAAB1C}"/>
              </a:ext>
            </a:extLst>
          </p:cNvPr>
          <p:cNvSpPr txBox="1"/>
          <p:nvPr/>
        </p:nvSpPr>
        <p:spPr>
          <a:xfrm>
            <a:off x="8767642" y="5208872"/>
            <a:ext cx="3233858" cy="146423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Advection: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(noun)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en-GB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 the usually horizontal movement of a mass of fluid (such as air or ocean current)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1C705-A60C-0C82-8878-92374759BE62}"/>
                  </a:ext>
                </a:extLst>
              </p:cNvPr>
              <p:cNvSpPr txBox="1"/>
              <p:nvPr/>
            </p:nvSpPr>
            <p:spPr>
              <a:xfrm>
                <a:off x="5152122" y="4152621"/>
                <a:ext cx="1717843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>
                    <a:latin typeface="+mj-lt"/>
                  </a:rPr>
                  <a:t>Where: 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wind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velocity field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1C705-A60C-0C82-8878-92374759B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122" y="4152621"/>
                <a:ext cx="1717843" cy="1107996"/>
              </a:xfrm>
              <a:prstGeom prst="rect">
                <a:avLst/>
              </a:prstGeom>
              <a:blipFill>
                <a:blip r:embed="rId6"/>
                <a:stretch>
                  <a:fillRect l="-8156" t="-7143" r="-78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graph of a pyramid&#10;&#10;Description automatically generated">
            <a:extLst>
              <a:ext uri="{FF2B5EF4-FFF2-40B4-BE49-F238E27FC236}">
                <a16:creationId xmlns:a16="http://schemas.microsoft.com/office/drawing/2014/main" id="{9680CCC9-4E5B-F7F0-6B4A-BFA8F711D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549" y="158459"/>
            <a:ext cx="5163809" cy="38728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B8DD7A-D9E9-6B5E-0AD4-3C09393C131E}"/>
                  </a:ext>
                </a:extLst>
              </p:cNvPr>
              <p:cNvSpPr txBox="1"/>
              <p:nvPr/>
            </p:nvSpPr>
            <p:spPr>
              <a:xfrm>
                <a:off x="8873668" y="3829455"/>
                <a:ext cx="27442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2D advection, where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GB" dirty="0"/>
                  <a:t> is solenoidal 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B8DD7A-D9E9-6B5E-0AD4-3C09393C1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668" y="3829455"/>
                <a:ext cx="2744294" cy="646331"/>
              </a:xfrm>
              <a:prstGeom prst="rect">
                <a:avLst/>
              </a:prstGeom>
              <a:blipFill>
                <a:blip r:embed="rId8"/>
                <a:stretch>
                  <a:fillRect l="-2000" t="-4717" r="-244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086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8675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in </a:t>
            </a:r>
            <a:r>
              <a:rPr lang="en-US" sz="4000" b="1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py-pde</a:t>
            </a:r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advection</a:t>
            </a:r>
            <a:endParaRPr lang="en-GB" sz="1200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3179F19-4665-810D-DC7B-3C447FB14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394" y="601579"/>
            <a:ext cx="967643" cy="967643"/>
          </a:xfrm>
          <a:prstGeom prst="rect">
            <a:avLst/>
          </a:prstGeom>
        </p:spPr>
      </p:pic>
      <p:pic>
        <p:nvPicPr>
          <p:cNvPr id="2" name="Picture 1" descr="A graph with a line&#10;&#10;Description automatically generated">
            <a:extLst>
              <a:ext uri="{FF2B5EF4-FFF2-40B4-BE49-F238E27FC236}">
                <a16:creationId xmlns:a16="http://schemas.microsoft.com/office/drawing/2014/main" id="{9C8121E1-6401-1D73-291E-49552E9DC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21" y="2550342"/>
            <a:ext cx="4792676" cy="3502927"/>
          </a:xfrm>
          <a:prstGeom prst="rect">
            <a:avLst/>
          </a:prstGeom>
        </p:spPr>
      </p:pic>
      <p:pic>
        <p:nvPicPr>
          <p:cNvPr id="3" name="Picture 2" descr="A rainbow line on a purple background&#10;&#10;Description automatically generated">
            <a:extLst>
              <a:ext uri="{FF2B5EF4-FFF2-40B4-BE49-F238E27FC236}">
                <a16:creationId xmlns:a16="http://schemas.microsoft.com/office/drawing/2014/main" id="{BCA420DB-F4F8-50E6-6E08-C56B508F9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" y="2546780"/>
            <a:ext cx="4519052" cy="3353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1580FC-9D7B-ED1A-0038-A925F44DA440}"/>
                  </a:ext>
                </a:extLst>
              </p:cNvPr>
              <p:cNvSpPr txBox="1"/>
              <p:nvPr/>
            </p:nvSpPr>
            <p:spPr>
              <a:xfrm>
                <a:off x="1898530" y="1569222"/>
                <a:ext cx="1275157" cy="803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1580FC-9D7B-ED1A-0038-A925F44DA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530" y="1569222"/>
                <a:ext cx="1275157" cy="8036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5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10895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in </a:t>
            </a:r>
            <a:r>
              <a:rPr lang="en-US" sz="4000" b="1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py-pde</a:t>
            </a:r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coupled advection</a:t>
            </a:r>
            <a:endParaRPr lang="en-GB" sz="1200"/>
          </a:p>
        </p:txBody>
      </p:sp>
      <p:pic>
        <p:nvPicPr>
          <p:cNvPr id="6" name="Picture 5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FB80647-8657-0777-DDAB-826B7EFB3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4" y="1250134"/>
            <a:ext cx="5683742" cy="2178865"/>
          </a:xfrm>
          <a:prstGeom prst="rect">
            <a:avLst/>
          </a:prstGeom>
        </p:spPr>
      </p:pic>
      <p:pic>
        <p:nvPicPr>
          <p:cNvPr id="7" name="Content Placeholder 10" descr="A graph of initializing and initializing&#10;&#10;Description automatically generated">
            <a:extLst>
              <a:ext uri="{FF2B5EF4-FFF2-40B4-BE49-F238E27FC236}">
                <a16:creationId xmlns:a16="http://schemas.microsoft.com/office/drawing/2014/main" id="{92F30C4E-77FD-3E8A-9085-93E37D98C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36" y="3136878"/>
            <a:ext cx="8002836" cy="3067891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EA2264-855D-71BD-459A-2691DF9E5E4F}"/>
                  </a:ext>
                </a:extLst>
              </p:cNvPr>
              <p:cNvSpPr txBox="1"/>
              <p:nvPr/>
            </p:nvSpPr>
            <p:spPr>
              <a:xfrm>
                <a:off x="7032435" y="1775718"/>
                <a:ext cx="2610971" cy="803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EA2264-855D-71BD-459A-2691DF9E5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435" y="1775718"/>
                <a:ext cx="2610971" cy="803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63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1103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in </a:t>
            </a:r>
            <a:r>
              <a:rPr lang="en-US" sz="4000" b="1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py-pde</a:t>
            </a:r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coupled advection </a:t>
            </a:r>
            <a:endParaRPr lang="en-GB" sz="1200"/>
          </a:p>
        </p:txBody>
      </p:sp>
      <p:pic>
        <p:nvPicPr>
          <p:cNvPr id="11" name="Picture 10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BE24F102-414E-A1FD-BCEC-AC992A111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1" y="1374548"/>
            <a:ext cx="5670712" cy="2173870"/>
          </a:xfrm>
          <a:prstGeom prst="rect">
            <a:avLst/>
          </a:prstGeom>
        </p:spPr>
      </p:pic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9AFBFF99-16D0-0C02-B1B6-0FCB5E6DA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3259045"/>
            <a:ext cx="7552449" cy="28952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BBA38A-C2B8-2132-12E4-3609707D14BB}"/>
                  </a:ext>
                </a:extLst>
              </p:cNvPr>
              <p:cNvSpPr txBox="1"/>
              <p:nvPr/>
            </p:nvSpPr>
            <p:spPr>
              <a:xfrm>
                <a:off x="7504263" y="1795858"/>
                <a:ext cx="2801536" cy="803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BBA38A-C2B8-2132-12E4-3609707D1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263" y="1795858"/>
                <a:ext cx="2801536" cy="803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14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B561B7E1-ACE2-90C9-DB35-A2EC56636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46" y="3105151"/>
            <a:ext cx="8220551" cy="3151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1103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in </a:t>
            </a:r>
            <a:r>
              <a:rPr lang="en-US" sz="4000" b="1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py-pde</a:t>
            </a:r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coupled advection </a:t>
            </a:r>
            <a:endParaRPr lang="en-GB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F2A4EC-A9A7-28E8-289D-8636E9885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77" y="1173351"/>
            <a:ext cx="5485524" cy="21028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8E165E-9CF0-65F3-07F2-D85507DC3818}"/>
                  </a:ext>
                </a:extLst>
              </p:cNvPr>
              <p:cNvSpPr txBox="1"/>
              <p:nvPr/>
            </p:nvSpPr>
            <p:spPr>
              <a:xfrm>
                <a:off x="1000125" y="3905582"/>
                <a:ext cx="6096000" cy="1253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dirty="0"/>
                  <a:t>Boundary conditions: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sz="1800" dirty="0"/>
                  <a:t>LH: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endParaRPr lang="en-GB" sz="1800" dirty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dirty="0"/>
                  <a:t>RH: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1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8E165E-9CF0-65F3-07F2-D85507DC3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" y="3905582"/>
                <a:ext cx="6096000" cy="1253805"/>
              </a:xfrm>
              <a:prstGeom prst="rect">
                <a:avLst/>
              </a:prstGeom>
              <a:blipFill>
                <a:blip r:embed="rId6"/>
                <a:stretch>
                  <a:fillRect l="-800" t="-488" b="-2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04EAE6-FE2A-E6A5-6863-78D382A5F5D0}"/>
                  </a:ext>
                </a:extLst>
              </p:cNvPr>
              <p:cNvSpPr txBox="1"/>
              <p:nvPr/>
            </p:nvSpPr>
            <p:spPr>
              <a:xfrm>
                <a:off x="6948309" y="1776412"/>
                <a:ext cx="2999026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04EAE6-FE2A-E6A5-6863-78D382A5F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309" y="1776412"/>
                <a:ext cx="2999026" cy="619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0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8982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in </a:t>
            </a:r>
            <a:r>
              <a:rPr lang="en-US" sz="4000" b="1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py-pde</a:t>
            </a:r>
            <a:r>
              <a:rPr lang="en-US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Wiggles..?</a:t>
            </a:r>
            <a:endParaRPr lang="en-GB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3BDEF-0A03-FD8D-9056-E8B9B3867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6470" y="-821697"/>
            <a:ext cx="5758452" cy="4079875"/>
          </a:xfrm>
          <a:custGeom>
            <a:avLst/>
            <a:gdLst>
              <a:gd name="connsiteX0" fmla="*/ 0 w 5758452"/>
              <a:gd name="connsiteY0" fmla="*/ 0 h 4079875"/>
              <a:gd name="connsiteX1" fmla="*/ 467074 w 5758452"/>
              <a:gd name="connsiteY1" fmla="*/ 0 h 4079875"/>
              <a:gd name="connsiteX2" fmla="*/ 1049318 w 5758452"/>
              <a:gd name="connsiteY2" fmla="*/ 0 h 4079875"/>
              <a:gd name="connsiteX3" fmla="*/ 1804315 w 5758452"/>
              <a:gd name="connsiteY3" fmla="*/ 0 h 4079875"/>
              <a:gd name="connsiteX4" fmla="*/ 2271389 w 5758452"/>
              <a:gd name="connsiteY4" fmla="*/ 0 h 4079875"/>
              <a:gd name="connsiteX5" fmla="*/ 2796048 w 5758452"/>
              <a:gd name="connsiteY5" fmla="*/ 0 h 4079875"/>
              <a:gd name="connsiteX6" fmla="*/ 3435876 w 5758452"/>
              <a:gd name="connsiteY6" fmla="*/ 0 h 4079875"/>
              <a:gd name="connsiteX7" fmla="*/ 4018120 w 5758452"/>
              <a:gd name="connsiteY7" fmla="*/ 0 h 4079875"/>
              <a:gd name="connsiteX8" fmla="*/ 4773117 w 5758452"/>
              <a:gd name="connsiteY8" fmla="*/ 0 h 4079875"/>
              <a:gd name="connsiteX9" fmla="*/ 5758452 w 5758452"/>
              <a:gd name="connsiteY9" fmla="*/ 0 h 4079875"/>
              <a:gd name="connsiteX10" fmla="*/ 5758452 w 5758452"/>
              <a:gd name="connsiteY10" fmla="*/ 639180 h 4079875"/>
              <a:gd name="connsiteX11" fmla="*/ 5758452 w 5758452"/>
              <a:gd name="connsiteY11" fmla="*/ 1278361 h 4079875"/>
              <a:gd name="connsiteX12" fmla="*/ 5758452 w 5758452"/>
              <a:gd name="connsiteY12" fmla="*/ 1876742 h 4079875"/>
              <a:gd name="connsiteX13" fmla="*/ 5758452 w 5758452"/>
              <a:gd name="connsiteY13" fmla="*/ 2638319 h 4079875"/>
              <a:gd name="connsiteX14" fmla="*/ 5758452 w 5758452"/>
              <a:gd name="connsiteY14" fmla="*/ 3236701 h 4079875"/>
              <a:gd name="connsiteX15" fmla="*/ 5758452 w 5758452"/>
              <a:gd name="connsiteY15" fmla="*/ 4079875 h 4079875"/>
              <a:gd name="connsiteX16" fmla="*/ 5118624 w 5758452"/>
              <a:gd name="connsiteY16" fmla="*/ 4079875 h 4079875"/>
              <a:gd name="connsiteX17" fmla="*/ 4478796 w 5758452"/>
              <a:gd name="connsiteY17" fmla="*/ 4079875 h 4079875"/>
              <a:gd name="connsiteX18" fmla="*/ 3838968 w 5758452"/>
              <a:gd name="connsiteY18" fmla="*/ 4079875 h 4079875"/>
              <a:gd name="connsiteX19" fmla="*/ 3199140 w 5758452"/>
              <a:gd name="connsiteY19" fmla="*/ 4079875 h 4079875"/>
              <a:gd name="connsiteX20" fmla="*/ 2444143 w 5758452"/>
              <a:gd name="connsiteY20" fmla="*/ 4079875 h 4079875"/>
              <a:gd name="connsiteX21" fmla="*/ 1689146 w 5758452"/>
              <a:gd name="connsiteY21" fmla="*/ 4079875 h 4079875"/>
              <a:gd name="connsiteX22" fmla="*/ 1106902 w 5758452"/>
              <a:gd name="connsiteY22" fmla="*/ 4079875 h 4079875"/>
              <a:gd name="connsiteX23" fmla="*/ 639828 w 5758452"/>
              <a:gd name="connsiteY23" fmla="*/ 4079875 h 4079875"/>
              <a:gd name="connsiteX24" fmla="*/ 0 w 5758452"/>
              <a:gd name="connsiteY24" fmla="*/ 4079875 h 4079875"/>
              <a:gd name="connsiteX25" fmla="*/ 0 w 5758452"/>
              <a:gd name="connsiteY25" fmla="*/ 3481493 h 4079875"/>
              <a:gd name="connsiteX26" fmla="*/ 0 w 5758452"/>
              <a:gd name="connsiteY26" fmla="*/ 2719917 h 4079875"/>
              <a:gd name="connsiteX27" fmla="*/ 0 w 5758452"/>
              <a:gd name="connsiteY27" fmla="*/ 1958340 h 4079875"/>
              <a:gd name="connsiteX28" fmla="*/ 0 w 5758452"/>
              <a:gd name="connsiteY28" fmla="*/ 1359958 h 4079875"/>
              <a:gd name="connsiteX29" fmla="*/ 0 w 5758452"/>
              <a:gd name="connsiteY29" fmla="*/ 802375 h 4079875"/>
              <a:gd name="connsiteX30" fmla="*/ 0 w 5758452"/>
              <a:gd name="connsiteY30" fmla="*/ 0 h 407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758452" h="4079875" fill="none" extrusionOk="0">
                <a:moveTo>
                  <a:pt x="0" y="0"/>
                </a:moveTo>
                <a:cubicBezTo>
                  <a:pt x="98726" y="-21794"/>
                  <a:pt x="282911" y="19782"/>
                  <a:pt x="467074" y="0"/>
                </a:cubicBezTo>
                <a:cubicBezTo>
                  <a:pt x="651237" y="-19782"/>
                  <a:pt x="924395" y="-12686"/>
                  <a:pt x="1049318" y="0"/>
                </a:cubicBezTo>
                <a:cubicBezTo>
                  <a:pt x="1174241" y="12686"/>
                  <a:pt x="1618384" y="-10411"/>
                  <a:pt x="1804315" y="0"/>
                </a:cubicBezTo>
                <a:cubicBezTo>
                  <a:pt x="1990246" y="10411"/>
                  <a:pt x="2164738" y="7312"/>
                  <a:pt x="2271389" y="0"/>
                </a:cubicBezTo>
                <a:cubicBezTo>
                  <a:pt x="2378040" y="-7312"/>
                  <a:pt x="2549462" y="18945"/>
                  <a:pt x="2796048" y="0"/>
                </a:cubicBezTo>
                <a:cubicBezTo>
                  <a:pt x="3042634" y="-18945"/>
                  <a:pt x="3216230" y="-24367"/>
                  <a:pt x="3435876" y="0"/>
                </a:cubicBezTo>
                <a:cubicBezTo>
                  <a:pt x="3655522" y="24367"/>
                  <a:pt x="3758778" y="-4642"/>
                  <a:pt x="4018120" y="0"/>
                </a:cubicBezTo>
                <a:cubicBezTo>
                  <a:pt x="4277462" y="4642"/>
                  <a:pt x="4401777" y="14438"/>
                  <a:pt x="4773117" y="0"/>
                </a:cubicBezTo>
                <a:cubicBezTo>
                  <a:pt x="5144457" y="-14438"/>
                  <a:pt x="5543287" y="-24006"/>
                  <a:pt x="5758452" y="0"/>
                </a:cubicBezTo>
                <a:cubicBezTo>
                  <a:pt x="5769215" y="129357"/>
                  <a:pt x="5747589" y="335225"/>
                  <a:pt x="5758452" y="639180"/>
                </a:cubicBezTo>
                <a:cubicBezTo>
                  <a:pt x="5769315" y="943135"/>
                  <a:pt x="5731657" y="1061551"/>
                  <a:pt x="5758452" y="1278361"/>
                </a:cubicBezTo>
                <a:cubicBezTo>
                  <a:pt x="5785247" y="1495171"/>
                  <a:pt x="5731287" y="1586239"/>
                  <a:pt x="5758452" y="1876742"/>
                </a:cubicBezTo>
                <a:cubicBezTo>
                  <a:pt x="5785617" y="2167245"/>
                  <a:pt x="5724788" y="2468097"/>
                  <a:pt x="5758452" y="2638319"/>
                </a:cubicBezTo>
                <a:cubicBezTo>
                  <a:pt x="5792116" y="2808541"/>
                  <a:pt x="5733111" y="3062398"/>
                  <a:pt x="5758452" y="3236701"/>
                </a:cubicBezTo>
                <a:cubicBezTo>
                  <a:pt x="5783793" y="3411004"/>
                  <a:pt x="5737208" y="3715588"/>
                  <a:pt x="5758452" y="4079875"/>
                </a:cubicBezTo>
                <a:cubicBezTo>
                  <a:pt x="5503227" y="4081425"/>
                  <a:pt x="5436725" y="4096064"/>
                  <a:pt x="5118624" y="4079875"/>
                </a:cubicBezTo>
                <a:cubicBezTo>
                  <a:pt x="4800523" y="4063686"/>
                  <a:pt x="4634248" y="4101946"/>
                  <a:pt x="4478796" y="4079875"/>
                </a:cubicBezTo>
                <a:cubicBezTo>
                  <a:pt x="4323344" y="4057804"/>
                  <a:pt x="4009595" y="4064294"/>
                  <a:pt x="3838968" y="4079875"/>
                </a:cubicBezTo>
                <a:cubicBezTo>
                  <a:pt x="3668341" y="4095456"/>
                  <a:pt x="3400142" y="4108795"/>
                  <a:pt x="3199140" y="4079875"/>
                </a:cubicBezTo>
                <a:cubicBezTo>
                  <a:pt x="2998138" y="4050955"/>
                  <a:pt x="2767095" y="4048772"/>
                  <a:pt x="2444143" y="4079875"/>
                </a:cubicBezTo>
                <a:cubicBezTo>
                  <a:pt x="2121191" y="4110978"/>
                  <a:pt x="2063783" y="4107420"/>
                  <a:pt x="1689146" y="4079875"/>
                </a:cubicBezTo>
                <a:cubicBezTo>
                  <a:pt x="1314509" y="4052330"/>
                  <a:pt x="1276925" y="4057144"/>
                  <a:pt x="1106902" y="4079875"/>
                </a:cubicBezTo>
                <a:cubicBezTo>
                  <a:pt x="936879" y="4102606"/>
                  <a:pt x="811848" y="4075109"/>
                  <a:pt x="639828" y="4079875"/>
                </a:cubicBezTo>
                <a:cubicBezTo>
                  <a:pt x="467808" y="4084641"/>
                  <a:pt x="309363" y="4090576"/>
                  <a:pt x="0" y="4079875"/>
                </a:cubicBezTo>
                <a:cubicBezTo>
                  <a:pt x="22011" y="3877592"/>
                  <a:pt x="26041" y="3730625"/>
                  <a:pt x="0" y="3481493"/>
                </a:cubicBezTo>
                <a:cubicBezTo>
                  <a:pt x="-26041" y="3232361"/>
                  <a:pt x="-13037" y="3015952"/>
                  <a:pt x="0" y="2719917"/>
                </a:cubicBezTo>
                <a:cubicBezTo>
                  <a:pt x="13037" y="2423882"/>
                  <a:pt x="12791" y="2326005"/>
                  <a:pt x="0" y="1958340"/>
                </a:cubicBezTo>
                <a:cubicBezTo>
                  <a:pt x="-12791" y="1590675"/>
                  <a:pt x="19667" y="1656780"/>
                  <a:pt x="0" y="1359958"/>
                </a:cubicBezTo>
                <a:cubicBezTo>
                  <a:pt x="-19667" y="1063136"/>
                  <a:pt x="4952" y="914427"/>
                  <a:pt x="0" y="802375"/>
                </a:cubicBezTo>
                <a:cubicBezTo>
                  <a:pt x="-4952" y="690323"/>
                  <a:pt x="17740" y="386346"/>
                  <a:pt x="0" y="0"/>
                </a:cubicBezTo>
                <a:close/>
              </a:path>
              <a:path w="5758452" h="4079875" stroke="0" extrusionOk="0">
                <a:moveTo>
                  <a:pt x="0" y="0"/>
                </a:moveTo>
                <a:cubicBezTo>
                  <a:pt x="321862" y="-4752"/>
                  <a:pt x="571453" y="25597"/>
                  <a:pt x="754997" y="0"/>
                </a:cubicBezTo>
                <a:cubicBezTo>
                  <a:pt x="938541" y="-25597"/>
                  <a:pt x="1230837" y="-18559"/>
                  <a:pt x="1394825" y="0"/>
                </a:cubicBezTo>
                <a:cubicBezTo>
                  <a:pt x="1558813" y="18559"/>
                  <a:pt x="1695487" y="18050"/>
                  <a:pt x="1919484" y="0"/>
                </a:cubicBezTo>
                <a:cubicBezTo>
                  <a:pt x="2143481" y="-18050"/>
                  <a:pt x="2408076" y="-18436"/>
                  <a:pt x="2559312" y="0"/>
                </a:cubicBezTo>
                <a:cubicBezTo>
                  <a:pt x="2710548" y="18436"/>
                  <a:pt x="2983344" y="26716"/>
                  <a:pt x="3314309" y="0"/>
                </a:cubicBezTo>
                <a:cubicBezTo>
                  <a:pt x="3645274" y="-26716"/>
                  <a:pt x="3605434" y="-8332"/>
                  <a:pt x="3838968" y="0"/>
                </a:cubicBezTo>
                <a:cubicBezTo>
                  <a:pt x="4072502" y="8332"/>
                  <a:pt x="4080422" y="12444"/>
                  <a:pt x="4306042" y="0"/>
                </a:cubicBezTo>
                <a:cubicBezTo>
                  <a:pt x="4531662" y="-12444"/>
                  <a:pt x="4706262" y="-26510"/>
                  <a:pt x="4945870" y="0"/>
                </a:cubicBezTo>
                <a:cubicBezTo>
                  <a:pt x="5185478" y="26510"/>
                  <a:pt x="5532415" y="-36889"/>
                  <a:pt x="5758452" y="0"/>
                </a:cubicBezTo>
                <a:cubicBezTo>
                  <a:pt x="5731045" y="359667"/>
                  <a:pt x="5775640" y="544180"/>
                  <a:pt x="5758452" y="720778"/>
                </a:cubicBezTo>
                <a:cubicBezTo>
                  <a:pt x="5741264" y="897376"/>
                  <a:pt x="5775343" y="1082823"/>
                  <a:pt x="5758452" y="1359958"/>
                </a:cubicBezTo>
                <a:cubicBezTo>
                  <a:pt x="5741561" y="1637093"/>
                  <a:pt x="5758143" y="1727246"/>
                  <a:pt x="5758452" y="1999139"/>
                </a:cubicBezTo>
                <a:cubicBezTo>
                  <a:pt x="5758761" y="2271032"/>
                  <a:pt x="5749029" y="2437351"/>
                  <a:pt x="5758452" y="2719917"/>
                </a:cubicBezTo>
                <a:cubicBezTo>
                  <a:pt x="5767875" y="3002483"/>
                  <a:pt x="5731321" y="3054879"/>
                  <a:pt x="5758452" y="3359097"/>
                </a:cubicBezTo>
                <a:cubicBezTo>
                  <a:pt x="5785583" y="3663315"/>
                  <a:pt x="5732379" y="3759613"/>
                  <a:pt x="5758452" y="4079875"/>
                </a:cubicBezTo>
                <a:cubicBezTo>
                  <a:pt x="5615460" y="4080175"/>
                  <a:pt x="5310120" y="4049213"/>
                  <a:pt x="5118624" y="4079875"/>
                </a:cubicBezTo>
                <a:cubicBezTo>
                  <a:pt x="4927128" y="4110537"/>
                  <a:pt x="4631193" y="4080042"/>
                  <a:pt x="4421211" y="4079875"/>
                </a:cubicBezTo>
                <a:cubicBezTo>
                  <a:pt x="4211229" y="4079708"/>
                  <a:pt x="4097649" y="4102983"/>
                  <a:pt x="3781383" y="4079875"/>
                </a:cubicBezTo>
                <a:cubicBezTo>
                  <a:pt x="3465117" y="4056767"/>
                  <a:pt x="3442499" y="4102997"/>
                  <a:pt x="3314309" y="4079875"/>
                </a:cubicBezTo>
                <a:cubicBezTo>
                  <a:pt x="3186119" y="4056753"/>
                  <a:pt x="2907111" y="4093684"/>
                  <a:pt x="2674481" y="4079875"/>
                </a:cubicBezTo>
                <a:cubicBezTo>
                  <a:pt x="2441851" y="4066066"/>
                  <a:pt x="2099021" y="4046865"/>
                  <a:pt x="1919484" y="4079875"/>
                </a:cubicBezTo>
                <a:cubicBezTo>
                  <a:pt x="1739947" y="4112885"/>
                  <a:pt x="1336632" y="4109974"/>
                  <a:pt x="1164487" y="4079875"/>
                </a:cubicBezTo>
                <a:cubicBezTo>
                  <a:pt x="992342" y="4049776"/>
                  <a:pt x="405242" y="4049029"/>
                  <a:pt x="0" y="4079875"/>
                </a:cubicBezTo>
                <a:cubicBezTo>
                  <a:pt x="-13724" y="3941693"/>
                  <a:pt x="30369" y="3691830"/>
                  <a:pt x="0" y="3399896"/>
                </a:cubicBezTo>
                <a:cubicBezTo>
                  <a:pt x="-30369" y="3107962"/>
                  <a:pt x="-30563" y="2818381"/>
                  <a:pt x="0" y="2638319"/>
                </a:cubicBezTo>
                <a:cubicBezTo>
                  <a:pt x="30563" y="2458257"/>
                  <a:pt x="30166" y="2073899"/>
                  <a:pt x="0" y="1876743"/>
                </a:cubicBezTo>
                <a:cubicBezTo>
                  <a:pt x="-30166" y="1679587"/>
                  <a:pt x="-18931" y="1530625"/>
                  <a:pt x="0" y="1237562"/>
                </a:cubicBezTo>
                <a:cubicBezTo>
                  <a:pt x="18931" y="944499"/>
                  <a:pt x="-12179" y="769278"/>
                  <a:pt x="0" y="639180"/>
                </a:cubicBezTo>
                <a:cubicBezTo>
                  <a:pt x="12179" y="509082"/>
                  <a:pt x="-26458" y="133052"/>
                  <a:pt x="0" y="0"/>
                </a:cubicBezTo>
                <a:close/>
              </a:path>
            </a:pathLst>
          </a:custGeom>
          <a:ln w="28575">
            <a:solidFill>
              <a:srgbClr val="FFCC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EE733-6F6A-ED2A-12F3-DAC0E046D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07" y="1942722"/>
            <a:ext cx="4862713" cy="297255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659595-03F8-669C-6973-42EB30E1B523}"/>
              </a:ext>
            </a:extLst>
          </p:cNvPr>
          <p:cNvCxnSpPr>
            <a:cxnSpLocks/>
          </p:cNvCxnSpPr>
          <p:nvPr/>
        </p:nvCxnSpPr>
        <p:spPr>
          <a:xfrm flipH="1" flipV="1">
            <a:off x="2243259" y="3579174"/>
            <a:ext cx="50849" cy="475188"/>
          </a:xfrm>
          <a:prstGeom prst="straightConnector1">
            <a:avLst/>
          </a:prstGeom>
          <a:ln w="38100">
            <a:solidFill>
              <a:srgbClr val="2528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217659-FF12-602A-8C6B-5C04641FA7EE}"/>
              </a:ext>
            </a:extLst>
          </p:cNvPr>
          <p:cNvSpPr txBox="1"/>
          <p:nvPr/>
        </p:nvSpPr>
        <p:spPr>
          <a:xfrm>
            <a:off x="1790700" y="414186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GB" sz="2000">
                <a:solidFill>
                  <a:srgbClr val="252851"/>
                </a:solidFill>
              </a:rPr>
              <a:t>Wiggles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B1BF21-1CAF-13BA-8617-00F7B353E180}"/>
                  </a:ext>
                </a:extLst>
              </p:cNvPr>
              <p:cNvSpPr txBox="1"/>
              <p:nvPr/>
            </p:nvSpPr>
            <p:spPr>
              <a:xfrm>
                <a:off x="5483589" y="1449677"/>
                <a:ext cx="6342818" cy="4734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252851"/>
                    </a:solidFill>
                  </a:rPr>
                  <a:t>Numerical Stability: </a:t>
                </a:r>
              </a:p>
              <a:p>
                <a:r>
                  <a:rPr lang="en-GB" b="1" dirty="0">
                    <a:solidFill>
                      <a:srgbClr val="252851"/>
                    </a:solidFill>
                  </a:rPr>
                  <a:t>	The Courant-Friedrichs-Lewy Condition</a:t>
                </a:r>
              </a:p>
              <a:p>
                <a:endParaRPr lang="en-GB" dirty="0">
                  <a:solidFill>
                    <a:srgbClr val="252851"/>
                  </a:solidFill>
                </a:endParaRPr>
              </a:p>
              <a:p>
                <a:r>
                  <a:rPr lang="en-GB" dirty="0">
                    <a:solidFill>
                      <a:srgbClr val="252851"/>
                    </a:solidFill>
                  </a:rPr>
                  <a:t>CFL condition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rgbClr val="252851"/>
                    </a:solidFill>
                  </a:rPr>
                  <a:t> critical stability criterion</a:t>
                </a:r>
              </a:p>
              <a:p>
                <a:endParaRPr lang="en-GB" dirty="0">
                  <a:solidFill>
                    <a:srgbClr val="25285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𝐶𝐹𝐿</m:t>
                      </m:r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𝑛𝑢𝑚𝑏𝑒𝑟</m:t>
                      </m:r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𝑢𝑠𝑢𝑎𝑙𝑙𝑦</m:t>
                      </m:r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1)</m:t>
                      </m:r>
                    </m:oMath>
                  </m:oMathPara>
                </a14:m>
                <a:endParaRPr lang="en-GB" dirty="0">
                  <a:solidFill>
                    <a:srgbClr val="252851"/>
                  </a:solidFill>
                </a:endParaRPr>
              </a:p>
              <a:p>
                <a:endParaRPr lang="en-GB" dirty="0">
                  <a:solidFill>
                    <a:srgbClr val="252851"/>
                  </a:solidFill>
                </a:endParaRPr>
              </a:p>
              <a:p>
                <a:r>
                  <a:rPr lang="en-GB" dirty="0">
                    <a:solidFill>
                      <a:srgbClr val="252851"/>
                    </a:solidFill>
                  </a:rPr>
                  <a:t>Where: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rgbClr val="252851"/>
                    </a:solidFill>
                  </a:rPr>
                  <a:t> wave speed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rgbClr val="252851"/>
                    </a:solidFill>
                  </a:rPr>
                  <a:t> time step size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rgbClr val="252851"/>
                    </a:solidFill>
                  </a:rPr>
                  <a:t> spatial step size </a:t>
                </a:r>
              </a:p>
              <a:p>
                <a:endParaRPr lang="en-GB" dirty="0">
                  <a:solidFill>
                    <a:srgbClr val="252851"/>
                  </a:solidFill>
                </a:endParaRPr>
              </a:p>
              <a:p>
                <a:r>
                  <a:rPr lang="en-GB" dirty="0">
                    <a:solidFill>
                      <a:srgbClr val="252851"/>
                    </a:solidFill>
                  </a:rPr>
                  <a:t>For wave equations, to meet the CFL condition, we need: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solidFill>
                            <a:srgbClr val="252851"/>
                          </a:solidFill>
                          <a:latin typeface="Cambria Math" panose="02040503050406030204" pitchFamily="18" charset="0"/>
                        </a:rPr>
                        <m:t> ≤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rgbClr val="25285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B1BF21-1CAF-13BA-8617-00F7B353E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589" y="1449677"/>
                <a:ext cx="6342818" cy="4734181"/>
              </a:xfrm>
              <a:prstGeom prst="rect">
                <a:avLst/>
              </a:prstGeom>
              <a:blipFill>
                <a:blip r:embed="rId6"/>
                <a:stretch>
                  <a:fillRect l="-865" t="-7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7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4">
                <a:extLst>
                  <a:ext uri="{FF2B5EF4-FFF2-40B4-BE49-F238E27FC236}">
                    <a16:creationId xmlns:a16="http://schemas.microsoft.com/office/drawing/2014/main" id="{92DE4AB6-4EFE-FC68-4ED8-BB4CA4BB6E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>
                    <a:solidFill>
                      <a:srgbClr val="252851"/>
                    </a:solidFill>
                  </a:rPr>
                  <a:t>Maintain stability</a:t>
                </a:r>
              </a:p>
              <a:p>
                <a:r>
                  <a:rPr lang="en-GB" sz="2400" dirty="0">
                    <a:solidFill>
                      <a:srgbClr val="252851"/>
                    </a:solidFill>
                  </a:rPr>
                  <a:t>Increase complexity of equations</a:t>
                </a:r>
              </a:p>
              <a:p>
                <a:pPr lvl="1"/>
                <a:r>
                  <a:rPr lang="en-GB" sz="2000" dirty="0">
                    <a:solidFill>
                      <a:srgbClr val="252851"/>
                    </a:solidFill>
                  </a:rPr>
                  <a:t>Implement individual coefficients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b="0" dirty="0">
                  <a:solidFill>
                    <a:srgbClr val="252851"/>
                  </a:solidFill>
                </a:endParaRPr>
              </a:p>
              <a:p>
                <a:pPr lvl="1"/>
                <a:r>
                  <a:rPr lang="en-GB" sz="2000" dirty="0">
                    <a:solidFill>
                      <a:srgbClr val="252851"/>
                    </a:solidFill>
                  </a:rPr>
                  <a:t>Vary these coefficients in space</a:t>
                </a:r>
              </a:p>
              <a:p>
                <a:pPr lvl="1"/>
                <a:r>
                  <a:rPr lang="en-GB" sz="2000" dirty="0">
                    <a:solidFill>
                      <a:srgbClr val="252851"/>
                    </a:solidFill>
                  </a:rPr>
                  <a:t>Implement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solidFill>
                      <a:srgbClr val="252851"/>
                    </a:solidFill>
                  </a:rPr>
                  <a:t> in the spatial derivatives (so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25285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252851"/>
                    </a:solidFill>
                  </a:rPr>
                  <a:t> can be found) </a:t>
                </a:r>
              </a:p>
              <a:p>
                <a:r>
                  <a:rPr lang="en-GB" sz="2400" dirty="0">
                    <a:solidFill>
                      <a:srgbClr val="252851"/>
                    </a:solidFill>
                  </a:rPr>
                  <a:t>Investigate the impact of varying initial values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25285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endParaRPr lang="en-GB" sz="2400" dirty="0">
                  <a:solidFill>
                    <a:srgbClr val="252851"/>
                  </a:solidFill>
                </a:endParaRPr>
              </a:p>
              <a:p>
                <a:r>
                  <a:rPr lang="en-GB" sz="2400" dirty="0">
                    <a:solidFill>
                      <a:srgbClr val="252851"/>
                    </a:solidFill>
                  </a:rPr>
                  <a:t>Calculate the flux using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25285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252851"/>
                    </a:solidFill>
                  </a:rPr>
                  <a:t> at the coronal base</a:t>
                </a:r>
              </a:p>
              <a:p>
                <a:r>
                  <a:rPr lang="en-GB" sz="2400" dirty="0">
                    <a:solidFill>
                      <a:srgbClr val="252851"/>
                    </a:solidFill>
                  </a:rPr>
                  <a:t>Investigate the dependent of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2400" dirty="0">
                    <a:solidFill>
                      <a:srgbClr val="252851"/>
                    </a:solidFill>
                  </a:rPr>
                  <a:t> on transmitted energy flux</a:t>
                </a:r>
              </a:p>
            </p:txBody>
          </p:sp>
        </mc:Choice>
        <mc:Fallback>
          <p:sp>
            <p:nvSpPr>
              <p:cNvPr id="6" name="Content Placeholder 4">
                <a:extLst>
                  <a:ext uri="{FF2B5EF4-FFF2-40B4-BE49-F238E27FC236}">
                    <a16:creationId xmlns:a16="http://schemas.microsoft.com/office/drawing/2014/main" id="{92DE4AB6-4EFE-FC68-4ED8-BB4CA4BB6E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4"/>
                <a:stretch>
                  <a:fillRect l="-812" t="-18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3357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next?</a:t>
            </a:r>
            <a:endParaRPr lang="en-GB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2B066-8C83-7E3C-C150-97A1BCBB9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840" y="821536"/>
            <a:ext cx="6251267" cy="1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5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DA59BF2-263C-910E-1B71-C0558970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4208" y="3020493"/>
            <a:ext cx="4222709" cy="319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4" y="1649128"/>
            <a:ext cx="10725151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to exist in the solar atmosphere in magnetic flux tubes by Jess et al. (2009) and others.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saw simultaneous blue and red shifts, indicating </a:t>
            </a:r>
            <a:b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non-thermal line broadening of spectral profile.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19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transmission</a:t>
            </a:r>
            <a:b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 at </a:t>
            </a:r>
            <a:b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transition </a:t>
            </a:r>
            <a:b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is 42%, </a:t>
            </a:r>
            <a:b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is </a:t>
            </a:r>
            <a:b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 to </a:t>
            </a:r>
            <a:b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corona.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93543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of Alfvén Waves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09163-76C8-39EF-15EB-5F49A4C4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0117" y="2154309"/>
            <a:ext cx="4807360" cy="402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30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9DD8AA-3390-591F-86CE-C6BB6EF1E483}"/>
              </a:ext>
            </a:extLst>
          </p:cNvPr>
          <p:cNvSpPr/>
          <p:nvPr/>
        </p:nvSpPr>
        <p:spPr>
          <a:xfrm>
            <a:off x="0" y="2911365"/>
            <a:ext cx="12192000" cy="39466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1383-70B4-5117-F96F-807AF739F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7"/>
          <a:stretch/>
        </p:blipFill>
        <p:spPr>
          <a:xfrm>
            <a:off x="0" y="5120641"/>
            <a:ext cx="12192000" cy="1737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6CEF6-909F-5CD2-A382-024AFD00B265}"/>
              </a:ext>
            </a:extLst>
          </p:cNvPr>
          <p:cNvSpPr txBox="1"/>
          <p:nvPr/>
        </p:nvSpPr>
        <p:spPr>
          <a:xfrm>
            <a:off x="4979180" y="318525"/>
            <a:ext cx="69555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  <a:p>
            <a:pPr>
              <a:spcBef>
                <a:spcPts val="600"/>
              </a:spcBef>
            </a:pPr>
            <a:endParaRPr lang="en-US" sz="1000" u="sng" strike="sngStrike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 waves can play an important role in heating the solar atmosphere and solar wind acceleration, with recent observations revealing strong upward flux of Alfvén waves.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studies have demonstrated strong reflection of waves at the transition region, but use models representing degenerate cases in the Klein-Gordon equation.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Klein-Gordon equation is used to investigate different geometries of field lines.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line geometry can have a great impact on transmission of Alfvén waves into the corona, reaching 100% in certain cases, allowing large fluxes to be carried to the corona.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techniques are being used to simulate the time-dependent 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Alfvén waves in the solar atmosphere using </a:t>
            </a:r>
            <a:r>
              <a:rPr lang="en-US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py-pde</a:t>
            </a:r>
            <a:r>
              <a:rPr lang="en-US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u="sng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087B4A-0719-B3C6-64A8-6B62C4E29087}"/>
              </a:ext>
            </a:extLst>
          </p:cNvPr>
          <p:cNvCxnSpPr>
            <a:cxnSpLocks/>
          </p:cNvCxnSpPr>
          <p:nvPr/>
        </p:nvCxnSpPr>
        <p:spPr>
          <a:xfrm>
            <a:off x="4693462" y="415547"/>
            <a:ext cx="0" cy="4327903"/>
          </a:xfrm>
          <a:prstGeom prst="line">
            <a:avLst/>
          </a:prstGeom>
          <a:ln w="28575">
            <a:solidFill>
              <a:srgbClr val="25285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8C6DBE-091B-966D-80D5-153F8EF9A31D}"/>
              </a:ext>
            </a:extLst>
          </p:cNvPr>
          <p:cNvSpPr txBox="1"/>
          <p:nvPr/>
        </p:nvSpPr>
        <p:spPr>
          <a:xfrm>
            <a:off x="617643" y="1247768"/>
            <a:ext cx="3536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252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Tahlina Borradaile</a:t>
            </a:r>
          </a:p>
          <a:p>
            <a:pPr algn="ctr"/>
            <a:r>
              <a:rPr lang="en-US" sz="2800">
                <a:solidFill>
                  <a:srgbClr val="252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tab22@aber.ac.uk</a:t>
            </a:r>
          </a:p>
          <a:p>
            <a:pPr algn="ctr"/>
            <a:r>
              <a:rPr lang="en-US" sz="2800">
                <a:solidFill>
                  <a:srgbClr val="252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Room 3.13</a:t>
            </a:r>
          </a:p>
          <a:p>
            <a:endParaRPr lang="en-GB" sz="2800">
              <a:solidFill>
                <a:srgbClr val="25285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C9299-3F75-1822-0B48-95E3554A396E}"/>
              </a:ext>
            </a:extLst>
          </p:cNvPr>
          <p:cNvSpPr txBox="1"/>
          <p:nvPr/>
        </p:nvSpPr>
        <p:spPr>
          <a:xfrm>
            <a:off x="1067202" y="2551826"/>
            <a:ext cx="25363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users.aber.ac.uk/tab22 </a:t>
            </a:r>
            <a:endParaRPr lang="en-GB" sz="11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D0965C69-7417-76BD-4290-3DFA78F83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6"/>
                    </a14:imgEffect>
                    <a14:imgEffect>
                      <a14:saturation sat="61000"/>
                    </a14:imgEffect>
                    <a14:imgEffect>
                      <a14:brightnessContrast bright="-17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938" y="2938914"/>
            <a:ext cx="1590897" cy="15813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5777E8-F262-8BA5-5E94-F9AAB84771CC}"/>
              </a:ext>
            </a:extLst>
          </p:cNvPr>
          <p:cNvSpPr txBox="1"/>
          <p:nvPr/>
        </p:nvSpPr>
        <p:spPr>
          <a:xfrm>
            <a:off x="8823337" y="5120641"/>
            <a:ext cx="3340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u="sng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References: </a:t>
            </a:r>
            <a:endParaRPr lang="en-US" sz="1200" u="sng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Hollweg (1984)</a:t>
            </a:r>
          </a:p>
          <a:p>
            <a:pPr algn="r"/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 et al. (2009)</a:t>
            </a:r>
          </a:p>
          <a:p>
            <a:pPr algn="r"/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waves in the solar atmosphere (Roberts)</a:t>
            </a:r>
          </a:p>
          <a:p>
            <a:pPr algn="r"/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Taroyan et al (2021)</a:t>
            </a:r>
          </a:p>
          <a:p>
            <a:pPr algn="r"/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Wedemeyer-Böhm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(2008)</a:t>
            </a:r>
          </a:p>
        </p:txBody>
      </p:sp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7D9043AA-EA16-3AA7-C2C1-EE14CBBF2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3502" y="5247999"/>
            <a:ext cx="2506823" cy="6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4" y="1649128"/>
            <a:ext cx="10168619" cy="517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Shown to theoretically have very strong reflection at TR at low frequencies.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at high frequencies, but these are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shown to be damped.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Discrepancy between theory/</a:t>
            </a:r>
            <a:br>
              <a:rPr lang="en-GB" sz="2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Studied in 70/80s Hollweg, </a:t>
            </a:r>
            <a:r>
              <a:rPr lang="en-GB" sz="200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Musielak</a:t>
            </a: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recently Soler et al. and </a:t>
            </a:r>
            <a:r>
              <a:rPr lang="en-GB" sz="200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Tasp</a:t>
            </a: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00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Kopolova</a:t>
            </a: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field lines or thin flux tube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approximation used (uniform field with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decreasing density).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time this simple picture of the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atmosphere was all that was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72429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 Wave Reflection</a:t>
            </a:r>
            <a:endParaRPr lang="en-GB"/>
          </a:p>
        </p:txBody>
      </p:sp>
      <p:pic>
        <p:nvPicPr>
          <p:cNvPr id="3" name="Picture 7" descr="Diagram&#10;&#10;Description automatically generated">
            <a:extLst>
              <a:ext uri="{FF2B5EF4-FFF2-40B4-BE49-F238E27FC236}">
                <a16:creationId xmlns:a16="http://schemas.microsoft.com/office/drawing/2014/main" id="{47BD55D3-719D-D300-0D67-E5A6239E5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730" y="2274083"/>
            <a:ext cx="5765647" cy="3658064"/>
          </a:xfrm>
          <a:prstGeom prst="rect">
            <a:avLst/>
          </a:prstGeom>
          <a:ln w="12700">
            <a:solidFill>
              <a:srgbClr val="FFCC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B0912-E850-79FB-7959-35ECECD4BCFE}"/>
              </a:ext>
            </a:extLst>
          </p:cNvPr>
          <p:cNvSpPr txBox="1"/>
          <p:nvPr/>
        </p:nvSpPr>
        <p:spPr>
          <a:xfrm>
            <a:off x="10986909" y="6015279"/>
            <a:ext cx="1218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Lang, Tufts Uni</a:t>
            </a:r>
            <a:endParaRPr lang="en-GB" sz="1200" i="1"/>
          </a:p>
        </p:txBody>
      </p:sp>
    </p:spTree>
    <p:extLst>
      <p:ext uri="{BB962C8B-B14F-4D97-AF65-F5344CB8AC3E}">
        <p14:creationId xmlns:p14="http://schemas.microsoft.com/office/powerpoint/2010/main" val="27275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216352" y="1555787"/>
            <a:ext cx="2566036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recent years,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of solar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 is  more complex.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20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Oversimplification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affecting results –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divergent </a:t>
            </a:r>
            <a:b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lines neglected.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246499" y="229293"/>
            <a:ext cx="66607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Divergent Field Lines</a:t>
            </a:r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0B35BA-BD84-1FB9-1826-31DDEB999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3803" r="1123" b="904"/>
          <a:stretch/>
        </p:blipFill>
        <p:spPr bwMode="auto">
          <a:xfrm>
            <a:off x="2769325" y="1069267"/>
            <a:ext cx="11037700" cy="522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EFDBE5-7D60-B87F-68E9-4533CD272D09}"/>
              </a:ext>
            </a:extLst>
          </p:cNvPr>
          <p:cNvSpPr txBox="1"/>
          <p:nvPr/>
        </p:nvSpPr>
        <p:spPr>
          <a:xfrm>
            <a:off x="9871236" y="792268"/>
            <a:ext cx="232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err="1">
                <a:solidFill>
                  <a:srgbClr val="252851"/>
                </a:solidFill>
              </a:rPr>
              <a:t>Wedemeyer-Böhm</a:t>
            </a:r>
            <a:r>
              <a:rPr lang="en-GB" sz="1200" i="1" u="sng">
                <a:solidFill>
                  <a:srgbClr val="252851"/>
                </a:solidFill>
              </a:rPr>
              <a:t> et al. (2008)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1ED4A-EDB3-AFB2-42CE-C08350FFBB81}"/>
              </a:ext>
            </a:extLst>
          </p:cNvPr>
          <p:cNvSpPr txBox="1"/>
          <p:nvPr/>
        </p:nvSpPr>
        <p:spPr>
          <a:xfrm>
            <a:off x="11508377" y="5943599"/>
            <a:ext cx="2298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A6CA2-0856-02CE-B24A-4E8C0200B06E}"/>
              </a:ext>
            </a:extLst>
          </p:cNvPr>
          <p:cNvSpPr txBox="1"/>
          <p:nvPr/>
        </p:nvSpPr>
        <p:spPr>
          <a:xfrm>
            <a:off x="11295018" y="2081342"/>
            <a:ext cx="1105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E56DD-19A9-9FC9-0D2F-41D8DC72E2F0}"/>
              </a:ext>
            </a:extLst>
          </p:cNvPr>
          <p:cNvSpPr txBox="1"/>
          <p:nvPr/>
        </p:nvSpPr>
        <p:spPr>
          <a:xfrm>
            <a:off x="11338563" y="3454040"/>
            <a:ext cx="8969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3DD31-7DBC-D6E0-6440-F8B71B71A594}"/>
              </a:ext>
            </a:extLst>
          </p:cNvPr>
          <p:cNvSpPr txBox="1"/>
          <p:nvPr/>
        </p:nvSpPr>
        <p:spPr>
          <a:xfrm>
            <a:off x="11277600" y="3805954"/>
            <a:ext cx="896982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5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0C522-B32C-BAB3-971B-7DE53EE827AC}"/>
              </a:ext>
            </a:extLst>
          </p:cNvPr>
          <p:cNvSpPr/>
          <p:nvPr/>
        </p:nvSpPr>
        <p:spPr>
          <a:xfrm>
            <a:off x="2673534" y="1227910"/>
            <a:ext cx="10180320" cy="635803"/>
          </a:xfrm>
          <a:prstGeom prst="rect">
            <a:avLst/>
          </a:prstGeom>
          <a:solidFill>
            <a:srgbClr val="FFCC00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un with a ring of light">
            <a:extLst>
              <a:ext uri="{FF2B5EF4-FFF2-40B4-BE49-F238E27FC236}">
                <a16:creationId xmlns:a16="http://schemas.microsoft.com/office/drawing/2014/main" id="{52A667EE-B5EC-84C0-1247-70C7630FA9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0" y="-1630758"/>
            <a:ext cx="12192000" cy="84910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6D0234C-A5F1-9FB1-1435-C84BE85B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 anchorCtr="0">
            <a:normAutofit/>
          </a:bodyPr>
          <a:lstStyle/>
          <a:p>
            <a:r>
              <a:rPr lang="en-GB" sz="5400" b="1">
                <a:solidFill>
                  <a:srgbClr val="252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One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1D5140E-7F4A-89F8-EFB6-33538FE6B339}"/>
              </a:ext>
            </a:extLst>
          </p:cNvPr>
          <p:cNvSpPr txBox="1">
            <a:spLocks/>
          </p:cNvSpPr>
          <p:nvPr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252851"/>
                </a:solidFill>
              </a:rPr>
              <a:t>Steady state, time-independent regime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5BFD3-389C-22B9-CD91-0BB92ABC6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796"/>
          <a:stretch/>
        </p:blipFill>
        <p:spPr>
          <a:xfrm>
            <a:off x="0" y="6089650"/>
            <a:ext cx="12192000" cy="7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1649128"/>
            <a:ext cx="10191750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i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 </a:t>
            </a: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a model accounting for different divergent field geometries.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i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Hypothesis: </a:t>
            </a: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 of wave reflection is different at different field divergencies, reflection disappears at some geometry.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derived a set of equations utilising a Klein-Gordon equation.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200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cases will be considered – two degenerate and one more general.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I </a:t>
            </a: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degenerate and represents the uniform field/thin flux tube scenario – where field lines do not diverge.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II </a:t>
            </a: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degenerate and represents a scenario with extremely divergent field lines. </a:t>
            </a:r>
          </a:p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III </a:t>
            </a: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a general divergence scenario.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48478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 &amp; Method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29636-B353-2A5B-3023-E0B18C5D1BC6}"/>
              </a:ext>
            </a:extLst>
          </p:cNvPr>
          <p:cNvSpPr txBox="1"/>
          <p:nvPr/>
        </p:nvSpPr>
        <p:spPr>
          <a:xfrm>
            <a:off x="8767642" y="5208872"/>
            <a:ext cx="3233858" cy="146423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i="1">
                <a:latin typeface="Arial" panose="020B0604020202020204" pitchFamily="34" charset="0"/>
                <a:cs typeface="Arial" panose="020B0604020202020204" pitchFamily="34" charset="0"/>
              </a:rPr>
              <a:t>Degenerate: 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(adjective)</a:t>
            </a:r>
          </a:p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GB" sz="1600" u="sng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en-GB" sz="1600" i="1" u="sng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1600" i="1">
                <a:latin typeface="Arial" panose="020B0604020202020204" pitchFamily="34" charset="0"/>
                <a:cs typeface="Arial" panose="020B0604020202020204" pitchFamily="34" charset="0"/>
              </a:rPr>
              <a:t> being simpler (as by having a factor or constant equal to zero) than the typical case</a:t>
            </a:r>
          </a:p>
        </p:txBody>
      </p:sp>
    </p:spTree>
    <p:extLst>
      <p:ext uri="{BB962C8B-B14F-4D97-AF65-F5344CB8AC3E}">
        <p14:creationId xmlns:p14="http://schemas.microsoft.com/office/powerpoint/2010/main" val="19020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1649128"/>
            <a:ext cx="1019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52851"/>
                </a:solidFill>
              </a:rPr>
              <a:t>Equations of motion and induction in local curvilinear coordinates: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46330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Equations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DF3C7-BD89-603D-49FF-0A0090C65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80" y="2308353"/>
            <a:ext cx="7354326" cy="1181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8BE90-C8EE-5C36-A260-684020414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5" r="89351" b="49195"/>
          <a:stretch/>
        </p:blipFill>
        <p:spPr>
          <a:xfrm>
            <a:off x="806171" y="3854672"/>
            <a:ext cx="438151" cy="60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EA28B-AE5D-F207-1534-9C78B2543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5" t="60001" r="91396" b="12206"/>
          <a:stretch/>
        </p:blipFill>
        <p:spPr>
          <a:xfrm>
            <a:off x="9354347" y="5828976"/>
            <a:ext cx="143436" cy="328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E25A32-712E-ABF0-C738-E27DE9E4F5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93" t="13396" r="74853" b="50000"/>
          <a:stretch/>
        </p:blipFill>
        <p:spPr>
          <a:xfrm>
            <a:off x="6215733" y="3864791"/>
            <a:ext cx="438151" cy="432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76897-D220-01B9-2259-79860DB3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07" t="59037" r="77858" b="5591"/>
          <a:stretch/>
        </p:blipFill>
        <p:spPr>
          <a:xfrm>
            <a:off x="6212745" y="4410527"/>
            <a:ext cx="444128" cy="41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5F94D-C869-4E92-5784-FA7DA2D6C2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93" t="43032" r="28383" b="33218"/>
          <a:stretch/>
        </p:blipFill>
        <p:spPr>
          <a:xfrm>
            <a:off x="6341419" y="5099973"/>
            <a:ext cx="215153" cy="28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21E131-3127-E3C7-037A-86E4A334D4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32" t="64628" r="66732" b="13396"/>
          <a:stretch/>
        </p:blipFill>
        <p:spPr>
          <a:xfrm>
            <a:off x="2200707" y="5909298"/>
            <a:ext cx="179294" cy="259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E10D6-6E50-28A2-62CB-D96472BF94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79" t="36289" r="55685" b="27108"/>
          <a:stretch/>
        </p:blipFill>
        <p:spPr>
          <a:xfrm>
            <a:off x="808034" y="4514569"/>
            <a:ext cx="444129" cy="432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69B200-4E1D-8ABF-AE3D-FA61B7BB00DC}"/>
              </a:ext>
            </a:extLst>
          </p:cNvPr>
          <p:cNvSpPr txBox="1"/>
          <p:nvPr/>
        </p:nvSpPr>
        <p:spPr>
          <a:xfrm>
            <a:off x="1284899" y="398641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→ velocity perturbation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28D54-93CE-1336-E201-40AC3CB0280E}"/>
              </a:ext>
            </a:extLst>
          </p:cNvPr>
          <p:cNvSpPr txBox="1"/>
          <p:nvPr/>
        </p:nvSpPr>
        <p:spPr>
          <a:xfrm>
            <a:off x="1284899" y="4546364"/>
            <a:ext cx="3213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magnetic field perturbation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60A32-80EA-4F47-E22D-35F9394AF05A}"/>
              </a:ext>
            </a:extLst>
          </p:cNvPr>
          <p:cNvSpPr txBox="1"/>
          <p:nvPr/>
        </p:nvSpPr>
        <p:spPr>
          <a:xfrm>
            <a:off x="6611295" y="3868782"/>
            <a:ext cx="3168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background magnetic field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AF9D8D-CFDF-E0A5-7DE5-2C2352822921}"/>
              </a:ext>
            </a:extLst>
          </p:cNvPr>
          <p:cNvSpPr txBox="1"/>
          <p:nvPr/>
        </p:nvSpPr>
        <p:spPr>
          <a:xfrm>
            <a:off x="6611295" y="4458521"/>
            <a:ext cx="4108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magnetic permeability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B830AD-E3DD-4C06-14FD-6A78F3A7F778}"/>
              </a:ext>
            </a:extLst>
          </p:cNvPr>
          <p:cNvSpPr txBox="1"/>
          <p:nvPr/>
        </p:nvSpPr>
        <p:spPr>
          <a:xfrm>
            <a:off x="6611295" y="5009291"/>
            <a:ext cx="6514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distance from flux tube axis (radius)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CE8E75-2E39-F080-3269-34F34C1EF372}"/>
              </a:ext>
            </a:extLst>
          </p:cNvPr>
          <p:cNvSpPr txBox="1"/>
          <p:nvPr/>
        </p:nvSpPr>
        <p:spPr>
          <a:xfrm>
            <a:off x="2473943" y="58545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height above photosphere (direction of propagation)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14A80A-9ECB-3C3D-7D16-82543B201110}"/>
              </a:ext>
            </a:extLst>
          </p:cNvPr>
          <p:cNvSpPr txBox="1"/>
          <p:nvPr/>
        </p:nvSpPr>
        <p:spPr>
          <a:xfrm>
            <a:off x="9528776" y="5808663"/>
            <a:ext cx="925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→ time</a:t>
            </a:r>
          </a:p>
        </p:txBody>
      </p:sp>
    </p:spTree>
    <p:extLst>
      <p:ext uri="{BB962C8B-B14F-4D97-AF65-F5344CB8AC3E}">
        <p14:creationId xmlns:p14="http://schemas.microsoft.com/office/powerpoint/2010/main" val="32521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CFF33D-9A26-1A3F-4A57-1094A29E237C}"/>
              </a:ext>
            </a:extLst>
          </p:cNvPr>
          <p:cNvSpPr txBox="1"/>
          <p:nvPr/>
        </p:nvSpPr>
        <p:spPr>
          <a:xfrm>
            <a:off x="1000125" y="510355"/>
            <a:ext cx="10346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Klein-Gordon Equations for Alfvén Waves</a:t>
            </a:r>
            <a:endParaRPr lang="en-GB" sz="12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E08CD2-B6B0-2229-4444-D223F50E5A22}"/>
              </a:ext>
            </a:extLst>
          </p:cNvPr>
          <p:cNvSpPr txBox="1">
            <a:spLocks/>
          </p:cNvSpPr>
          <p:nvPr/>
        </p:nvSpPr>
        <p:spPr>
          <a:xfrm>
            <a:off x="735713" y="4127514"/>
            <a:ext cx="1181651" cy="342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r>
              <a:rPr lang="en-GB" sz="2000">
                <a:solidFill>
                  <a:srgbClr val="252851"/>
                </a:solidFill>
              </a:rPr>
              <a:t>Where:</a:t>
            </a: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endParaRPr lang="en-GB" sz="2000">
              <a:solidFill>
                <a:srgbClr val="252851"/>
              </a:solidFill>
            </a:endParaRPr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endParaRPr lang="en-GB" sz="2000"/>
          </a:p>
          <a:p>
            <a:pPr marL="0" indent="0">
              <a:spcBef>
                <a:spcPts val="150"/>
              </a:spcBef>
              <a:spcAft>
                <a:spcPts val="150"/>
              </a:spcAft>
              <a:buNone/>
            </a:pPr>
            <a:endParaRPr lang="en-GB" sz="2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9DE16-35D6-BEC9-61A8-46D5863F1B65}"/>
              </a:ext>
            </a:extLst>
          </p:cNvPr>
          <p:cNvSpPr/>
          <p:nvPr/>
        </p:nvSpPr>
        <p:spPr>
          <a:xfrm>
            <a:off x="4654281" y="1955452"/>
            <a:ext cx="2731840" cy="1343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GB" sz="200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combined to derive a Klein-Gordon equation: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2CCA32-1AF6-9A1E-2F44-665CC3990B1F}"/>
                  </a:ext>
                </a:extLst>
              </p:cNvPr>
              <p:cNvSpPr/>
              <p:nvPr/>
            </p:nvSpPr>
            <p:spPr>
              <a:xfrm>
                <a:off x="7258431" y="4987686"/>
                <a:ext cx="449814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case I,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solidFill>
                          <a:srgbClr val="25285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case II – these have 100% reflection at low frequencies. </a:t>
                </a:r>
                <a:endParaRPr lang="en-GB" sz="2000">
                  <a:solidFill>
                    <a:srgbClr val="25285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2CCA32-1AF6-9A1E-2F44-665CC3990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431" y="4987686"/>
                <a:ext cx="4498141" cy="923330"/>
              </a:xfrm>
              <a:prstGeom prst="rect">
                <a:avLst/>
              </a:prstGeom>
              <a:blipFill>
                <a:blip r:embed="rId4"/>
                <a:stretch>
                  <a:fillRect l="-1220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715F7F53-C40A-DDE1-9E80-D91547456C7A}"/>
              </a:ext>
            </a:extLst>
          </p:cNvPr>
          <p:cNvSpPr/>
          <p:nvPr/>
        </p:nvSpPr>
        <p:spPr>
          <a:xfrm>
            <a:off x="3350727" y="2116873"/>
            <a:ext cx="881349" cy="694063"/>
          </a:xfrm>
          <a:prstGeom prst="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A434B-B756-7A54-7B8C-6C8D3A757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9"/>
          <a:stretch/>
        </p:blipFill>
        <p:spPr>
          <a:xfrm>
            <a:off x="676186" y="1694476"/>
            <a:ext cx="2156857" cy="74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D2006-69C5-DAC9-78BC-D3A5A5169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032" r="5314"/>
          <a:stretch/>
        </p:blipFill>
        <p:spPr>
          <a:xfrm>
            <a:off x="735713" y="2460488"/>
            <a:ext cx="2037805" cy="786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9AB4A2-4D30-6756-9135-F5A604BD9379}"/>
                  </a:ext>
                </a:extLst>
              </p:cNvPr>
              <p:cNvSpPr txBox="1"/>
              <p:nvPr/>
            </p:nvSpPr>
            <p:spPr>
              <a:xfrm>
                <a:off x="7852933" y="2116873"/>
                <a:ext cx="3493679" cy="813982"/>
              </a:xfrm>
              <a:prstGeom prst="roundRect">
                <a:avLst/>
              </a:prstGeom>
              <a:noFill/>
              <a:ln w="38100">
                <a:solidFill>
                  <a:srgbClr val="FFCC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3493679"/>
                          <a:gd name="connsiteY0" fmla="*/ 0 h 735714"/>
                          <a:gd name="connsiteX1" fmla="*/ 3493679 w 3493679"/>
                          <a:gd name="connsiteY1" fmla="*/ 0 h 735714"/>
                          <a:gd name="connsiteX2" fmla="*/ 3493679 w 3493679"/>
                          <a:gd name="connsiteY2" fmla="*/ 735714 h 735714"/>
                          <a:gd name="connsiteX3" fmla="*/ 0 w 3493679"/>
                          <a:gd name="connsiteY3" fmla="*/ 735714 h 735714"/>
                          <a:gd name="connsiteX4" fmla="*/ 0 w 3493679"/>
                          <a:gd name="connsiteY4" fmla="*/ 0 h 73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493679" h="735714" extrusionOk="0">
                            <a:moveTo>
                              <a:pt x="0" y="0"/>
                            </a:moveTo>
                            <a:cubicBezTo>
                              <a:pt x="832433" y="-5264"/>
                              <a:pt x="3131466" y="84467"/>
                              <a:pt x="3493679" y="0"/>
                            </a:cubicBezTo>
                            <a:cubicBezTo>
                              <a:pt x="3449947" y="113214"/>
                              <a:pt x="3463616" y="656484"/>
                              <a:pt x="3493679" y="735714"/>
                            </a:cubicBezTo>
                            <a:cubicBezTo>
                              <a:pt x="2382353" y="842034"/>
                              <a:pt x="1111174" y="728065"/>
                              <a:pt x="0" y="735714"/>
                            </a:cubicBezTo>
                            <a:cubicBezTo>
                              <a:pt x="40227" y="658406"/>
                              <a:pt x="-59724" y="33919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50"/>
                  </a:spcBef>
                  <a:spcAft>
                    <a:spcPts val="15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𝛺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9AB4A2-4D30-6756-9135-F5A604BD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933" y="2116873"/>
                <a:ext cx="3493679" cy="81398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CC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3493679"/>
                          <a:gd name="connsiteY0" fmla="*/ 0 h 735714"/>
                          <a:gd name="connsiteX1" fmla="*/ 3493679 w 3493679"/>
                          <a:gd name="connsiteY1" fmla="*/ 0 h 735714"/>
                          <a:gd name="connsiteX2" fmla="*/ 3493679 w 3493679"/>
                          <a:gd name="connsiteY2" fmla="*/ 735714 h 735714"/>
                          <a:gd name="connsiteX3" fmla="*/ 0 w 3493679"/>
                          <a:gd name="connsiteY3" fmla="*/ 735714 h 735714"/>
                          <a:gd name="connsiteX4" fmla="*/ 0 w 3493679"/>
                          <a:gd name="connsiteY4" fmla="*/ 0 h 73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493679" h="735714" extrusionOk="0">
                            <a:moveTo>
                              <a:pt x="0" y="0"/>
                            </a:moveTo>
                            <a:cubicBezTo>
                              <a:pt x="832433" y="-5264"/>
                              <a:pt x="3131466" y="84467"/>
                              <a:pt x="3493679" y="0"/>
                            </a:cubicBezTo>
                            <a:cubicBezTo>
                              <a:pt x="3449947" y="113214"/>
                              <a:pt x="3463616" y="656484"/>
                              <a:pt x="3493679" y="735714"/>
                            </a:cubicBezTo>
                            <a:cubicBezTo>
                              <a:pt x="2382353" y="842034"/>
                              <a:pt x="1111174" y="728065"/>
                              <a:pt x="0" y="735714"/>
                            </a:cubicBezTo>
                            <a:cubicBezTo>
                              <a:pt x="40227" y="658406"/>
                              <a:pt x="-59724" y="33919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B96FB0-A14F-5B46-DC4D-9A79D1F0792C}"/>
                  </a:ext>
                </a:extLst>
              </p:cNvPr>
              <p:cNvSpPr txBox="1"/>
              <p:nvPr/>
            </p:nvSpPr>
            <p:spPr>
              <a:xfrm>
                <a:off x="2210435" y="3944592"/>
                <a:ext cx="1290121" cy="575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B96FB0-A14F-5B46-DC4D-9A79D1F07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435" y="3944592"/>
                <a:ext cx="1290121" cy="5756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4AE54D-A31D-925F-2EA0-89E44869D775}"/>
                  </a:ext>
                </a:extLst>
              </p:cNvPr>
              <p:cNvSpPr txBox="1"/>
              <p:nvPr/>
            </p:nvSpPr>
            <p:spPr>
              <a:xfrm>
                <a:off x="2210435" y="4860371"/>
                <a:ext cx="1445623" cy="564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4AE54D-A31D-925F-2EA0-89E44869D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435" y="4860371"/>
                <a:ext cx="1445623" cy="5648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1D5A5D-BF34-F303-7947-43847C49BFC2}"/>
                  </a:ext>
                </a:extLst>
              </p:cNvPr>
              <p:cNvSpPr txBox="1"/>
              <p:nvPr/>
            </p:nvSpPr>
            <p:spPr>
              <a:xfrm>
                <a:off x="7401325" y="3830283"/>
                <a:ext cx="1290121" cy="394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spcBef>
                    <a:spcPts val="150"/>
                  </a:spcBef>
                  <a:spcAft>
                    <a:spcPts val="15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8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1D5A5D-BF34-F303-7947-43847C49B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325" y="3830283"/>
                <a:ext cx="1290121" cy="3949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61A39DE-D6B1-6909-3710-071341B254D3}"/>
                  </a:ext>
                </a:extLst>
              </p:cNvPr>
              <p:cNvSpPr txBox="1"/>
              <p:nvPr/>
            </p:nvSpPr>
            <p:spPr>
              <a:xfrm>
                <a:off x="7258431" y="4368653"/>
                <a:ext cx="43849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Ω</m:t>
                        </m:r>
                      </m:e>
                      <m:sub>
                        <m:r>
                          <a:rPr lang="en-GB" sz="200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Ω</m:t>
                        </m:r>
                      </m:e>
                      <m:sub>
                        <m:r>
                          <a:rPr lang="en-GB" sz="2000">
                            <a:solidFill>
                              <a:srgbClr val="2528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>
                    <a:solidFill>
                      <a:srgbClr val="2528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the cut-off frequencies.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61A39DE-D6B1-6909-3710-071341B25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431" y="4368653"/>
                <a:ext cx="4384929" cy="400110"/>
              </a:xfrm>
              <a:prstGeom prst="rect">
                <a:avLst/>
              </a:prstGeom>
              <a:blipFill>
                <a:blip r:embed="rId10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B51CBB0-12D9-E339-3EA7-2AFC429D8788}"/>
              </a:ext>
            </a:extLst>
          </p:cNvPr>
          <p:cNvSpPr txBox="1"/>
          <p:nvPr/>
        </p:nvSpPr>
        <p:spPr>
          <a:xfrm>
            <a:off x="3884023" y="3944592"/>
            <a:ext cx="2499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velocity perturbation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087609-86DA-2767-BB31-E61466298949}"/>
              </a:ext>
            </a:extLst>
          </p:cNvPr>
          <p:cNvSpPr txBox="1"/>
          <p:nvPr/>
        </p:nvSpPr>
        <p:spPr>
          <a:xfrm>
            <a:off x="3884024" y="4960569"/>
            <a:ext cx="1767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magnetic field perturbation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64D79A-8585-7D11-C0D5-4C34560053BA}"/>
              </a:ext>
            </a:extLst>
          </p:cNvPr>
          <p:cNvCxnSpPr/>
          <p:nvPr/>
        </p:nvCxnSpPr>
        <p:spPr>
          <a:xfrm>
            <a:off x="651601" y="3489956"/>
            <a:ext cx="10888797" cy="0"/>
          </a:xfrm>
          <a:prstGeom prst="line">
            <a:avLst/>
          </a:prstGeom>
          <a:ln w="22225" cmpd="sng">
            <a:solidFill>
              <a:srgbClr val="25285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er-Uni-PowerPoint-template-2023---white-theme-2-1.pptx" id="{3373C40A-2D74-415E-8E38-4114E8FC82C4}" vid="{561A45CE-7442-494C-9539-BCFCA5971D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73240-f26a-4b9b-88a6-1d0927de54a4">
      <Terms xmlns="http://schemas.microsoft.com/office/infopath/2007/PartnerControls"/>
    </lcf76f155ced4ddcb4097134ff3c332f>
    <TaxCatchAll xmlns="0ac47818-f85d-43d3-90fb-7c41200b605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6FAACF53513459D0C97BA0184BBFA" ma:contentTypeVersion="15" ma:contentTypeDescription="Create a new document." ma:contentTypeScope="" ma:versionID="25ce81b496f7cf76bda4ac464aa4912a">
  <xsd:schema xmlns:xsd="http://www.w3.org/2001/XMLSchema" xmlns:xs="http://www.w3.org/2001/XMLSchema" xmlns:p="http://schemas.microsoft.com/office/2006/metadata/properties" xmlns:ns2="84773240-f26a-4b9b-88a6-1d0927de54a4" xmlns:ns3="0ac47818-f85d-43d3-90fb-7c41200b605a" targetNamespace="http://schemas.microsoft.com/office/2006/metadata/properties" ma:root="true" ma:fieldsID="3ca2a0272c5853800f199d5d0b5720c0" ns2:_="" ns3:_="">
    <xsd:import namespace="84773240-f26a-4b9b-88a6-1d0927de54a4"/>
    <xsd:import namespace="0ac47818-f85d-43d3-90fb-7c41200b6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73240-f26a-4b9b-88a6-1d0927de5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3b49100-37e5-41b7-88bb-b13640ebe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18-f85d-43d3-90fb-7c41200b6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72869ec-1454-4352-b36d-d1483672a032}" ma:internalName="TaxCatchAll" ma:showField="CatchAllData" ma:web="0ac47818-f85d-43d3-90fb-7c41200b6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30F476-7CFE-4D9E-834B-3D6B716B0886}">
  <ds:schemaRefs>
    <ds:schemaRef ds:uri="0ac47818-f85d-43d3-90fb-7c41200b605a"/>
    <ds:schemaRef ds:uri="84773240-f26a-4b9b-88a6-1d0927de54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AC4964E-CF22-4B25-B589-A3B9820A09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CE2DDE-0B52-4DD7-B71E-A41A04566978}">
  <ds:schemaRefs>
    <ds:schemaRef ds:uri="0ac47818-f85d-43d3-90fb-7c41200b605a"/>
    <ds:schemaRef ds:uri="84773240-f26a-4b9b-88a6-1d0927de54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Aber-Uni-PowerPoint-template-2023---white-theme-2-1</Template>
  <TotalTime>0</TotalTime>
  <Words>3892</Words>
  <Application>Microsoft Office PowerPoint</Application>
  <PresentationFormat>Widescreen</PresentationFormat>
  <Paragraphs>372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Two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Tahlina Borradaile [tab22]</dc:creator>
  <cp:lastModifiedBy>Tahlina Borradaile [tab22]</cp:lastModifiedBy>
  <cp:revision>1</cp:revision>
  <dcterms:created xsi:type="dcterms:W3CDTF">2024-01-22T16:04:15Z</dcterms:created>
  <dcterms:modified xsi:type="dcterms:W3CDTF">2024-06-05T13:29:24Z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  <property fmtid="{D5CDD505-2E9C-101B-9397-08002B2CF9AE}" pid="9" name="ContentTypeId">
    <vt:lpwstr>0x010100EC76FAACF53513459D0C97BA0184BBFA</vt:lpwstr>
  </property>
</Properties>
</file>