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68" r:id="rId2"/>
    <p:sldId id="294" r:id="rId3"/>
    <p:sldId id="295" r:id="rId4"/>
    <p:sldId id="297" r:id="rId5"/>
    <p:sldId id="319" r:id="rId6"/>
    <p:sldId id="318" r:id="rId7"/>
    <p:sldId id="299" r:id="rId8"/>
    <p:sldId id="300" r:id="rId9"/>
    <p:sldId id="302" r:id="rId10"/>
    <p:sldId id="303" r:id="rId11"/>
    <p:sldId id="304" r:id="rId12"/>
    <p:sldId id="312" r:id="rId13"/>
    <p:sldId id="305" r:id="rId14"/>
    <p:sldId id="317" r:id="rId15"/>
    <p:sldId id="306" r:id="rId16"/>
    <p:sldId id="316" r:id="rId17"/>
    <p:sldId id="307" r:id="rId18"/>
    <p:sldId id="308" r:id="rId19"/>
    <p:sldId id="309" r:id="rId20"/>
    <p:sldId id="293" r:id="rId21"/>
    <p:sldId id="313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753"/>
    <a:srgbClr val="303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19" autoAdjust="0"/>
  </p:normalViewPr>
  <p:slideViewPr>
    <p:cSldViewPr snapToGrid="0">
      <p:cViewPr varScale="1">
        <p:scale>
          <a:sx n="82" d="100"/>
          <a:sy n="82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hlina Borradaile" userId="28c2686d-6dba-4b59-83e0-8947529fc101" providerId="ADAL" clId="{DA8E2ACD-D8F2-4B0C-90B6-FCE71E8751FA}"/>
    <pc:docChg chg="custSel modSld modMainMaster">
      <pc:chgData name="Tahlina Borradaile" userId="28c2686d-6dba-4b59-83e0-8947529fc101" providerId="ADAL" clId="{DA8E2ACD-D8F2-4B0C-90B6-FCE71E8751FA}" dt="2023-06-12T23:16:28.366" v="31" actId="2711"/>
      <pc:docMkLst>
        <pc:docMk/>
      </pc:docMkLst>
      <pc:sldChg chg="modSp mod">
        <pc:chgData name="Tahlina Borradaile" userId="28c2686d-6dba-4b59-83e0-8947529fc101" providerId="ADAL" clId="{DA8E2ACD-D8F2-4B0C-90B6-FCE71E8751FA}" dt="2023-06-12T23:16:28.366" v="31" actId="2711"/>
        <pc:sldMkLst>
          <pc:docMk/>
          <pc:sldMk cId="2647605471" sldId="294"/>
        </pc:sldMkLst>
        <pc:spChg chg="mod">
          <ac:chgData name="Tahlina Borradaile" userId="28c2686d-6dba-4b59-83e0-8947529fc101" providerId="ADAL" clId="{DA8E2ACD-D8F2-4B0C-90B6-FCE71E8751FA}" dt="2023-06-12T23:16:28.366" v="31" actId="2711"/>
          <ac:spMkLst>
            <pc:docMk/>
            <pc:sldMk cId="2647605471" sldId="294"/>
            <ac:spMk id="2" creationId="{B1EE8881-2D50-6A98-E561-60CCAC76439B}"/>
          </ac:spMkLst>
        </pc:spChg>
        <pc:spChg chg="mod">
          <ac:chgData name="Tahlina Borradaile" userId="28c2686d-6dba-4b59-83e0-8947529fc101" providerId="ADAL" clId="{DA8E2ACD-D8F2-4B0C-90B6-FCE71E8751FA}" dt="2023-06-12T23:15:40.167" v="27" actId="2711"/>
          <ac:spMkLst>
            <pc:docMk/>
            <pc:sldMk cId="2647605471" sldId="294"/>
            <ac:spMk id="3" creationId="{B09122FB-88DB-DC33-7194-766829E14F1F}"/>
          </ac:spMkLst>
        </pc:spChg>
        <pc:picChg chg="mod">
          <ac:chgData name="Tahlina Borradaile" userId="28c2686d-6dba-4b59-83e0-8947529fc101" providerId="ADAL" clId="{DA8E2ACD-D8F2-4B0C-90B6-FCE71E8751FA}" dt="2023-06-12T23:08:44.628" v="16" actId="1076"/>
          <ac:picMkLst>
            <pc:docMk/>
            <pc:sldMk cId="2647605471" sldId="294"/>
            <ac:picMk id="4" creationId="{29C36290-C264-0374-A81D-85EE2D61B453}"/>
          </ac:picMkLst>
        </pc:picChg>
      </pc:sldChg>
      <pc:sldChg chg="addSp delSp modSp mod">
        <pc:chgData name="Tahlina Borradaile" userId="28c2686d-6dba-4b59-83e0-8947529fc101" providerId="ADAL" clId="{DA8E2ACD-D8F2-4B0C-90B6-FCE71E8751FA}" dt="2023-06-12T23:09:53.718" v="25" actId="20577"/>
        <pc:sldMkLst>
          <pc:docMk/>
          <pc:sldMk cId="2356255731" sldId="295"/>
        </pc:sldMkLst>
        <pc:spChg chg="del">
          <ac:chgData name="Tahlina Borradaile" userId="28c2686d-6dba-4b59-83e0-8947529fc101" providerId="ADAL" clId="{DA8E2ACD-D8F2-4B0C-90B6-FCE71E8751FA}" dt="2023-06-12T23:09:41.660" v="22" actId="931"/>
          <ac:spMkLst>
            <pc:docMk/>
            <pc:sldMk cId="2356255731" sldId="295"/>
            <ac:spMk id="3" creationId="{D60B64AC-EFDD-7A75-F83D-E8B825745558}"/>
          </ac:spMkLst>
        </pc:spChg>
        <pc:spChg chg="add mod">
          <ac:chgData name="Tahlina Borradaile" userId="28c2686d-6dba-4b59-83e0-8947529fc101" providerId="ADAL" clId="{DA8E2ACD-D8F2-4B0C-90B6-FCE71E8751FA}" dt="2023-06-12T23:09:53.718" v="25" actId="20577"/>
          <ac:spMkLst>
            <pc:docMk/>
            <pc:sldMk cId="2356255731" sldId="295"/>
            <ac:spMk id="10" creationId="{A7B320E9-AFC8-BA95-190C-A924DF2917A7}"/>
          </ac:spMkLst>
        </pc:spChg>
        <pc:picChg chg="add mod">
          <ac:chgData name="Tahlina Borradaile" userId="28c2686d-6dba-4b59-83e0-8947529fc101" providerId="ADAL" clId="{DA8E2ACD-D8F2-4B0C-90B6-FCE71E8751FA}" dt="2023-06-12T23:09:06.121" v="21" actId="1076"/>
          <ac:picMkLst>
            <pc:docMk/>
            <pc:sldMk cId="2356255731" sldId="295"/>
            <ac:picMk id="4" creationId="{CC5A7D94-9A9F-7553-0D84-80FB558FE786}"/>
          </ac:picMkLst>
        </pc:picChg>
        <pc:picChg chg="add del mod">
          <ac:chgData name="Tahlina Borradaile" userId="28c2686d-6dba-4b59-83e0-8947529fc101" providerId="ADAL" clId="{DA8E2ACD-D8F2-4B0C-90B6-FCE71E8751FA}" dt="2023-06-12T23:09:43.265" v="23" actId="478"/>
          <ac:picMkLst>
            <pc:docMk/>
            <pc:sldMk cId="2356255731" sldId="295"/>
            <ac:picMk id="6" creationId="{840813D0-A095-CA2F-552F-AC2247B5C018}"/>
          </ac:picMkLst>
        </pc:picChg>
        <pc:picChg chg="add del mod">
          <ac:chgData name="Tahlina Borradaile" userId="28c2686d-6dba-4b59-83e0-8947529fc101" providerId="ADAL" clId="{DA8E2ACD-D8F2-4B0C-90B6-FCE71E8751FA}" dt="2023-06-12T23:09:43.265" v="23" actId="478"/>
          <ac:picMkLst>
            <pc:docMk/>
            <pc:sldMk cId="2356255731" sldId="295"/>
            <ac:picMk id="8" creationId="{65DC5A88-E9E6-9515-5B9F-41A03418EA59}"/>
          </ac:picMkLst>
        </pc:picChg>
      </pc:sldChg>
      <pc:sldMasterChg chg="modSldLayout">
        <pc:chgData name="Tahlina Borradaile" userId="28c2686d-6dba-4b59-83e0-8947529fc101" providerId="ADAL" clId="{DA8E2ACD-D8F2-4B0C-90B6-FCE71E8751FA}" dt="2023-06-12T23:16:17.369" v="30" actId="2711"/>
        <pc:sldMasterMkLst>
          <pc:docMk/>
          <pc:sldMasterMk cId="491007716" sldId="2147483648"/>
        </pc:sldMasterMkLst>
        <pc:sldLayoutChg chg="modSp">
          <pc:chgData name="Tahlina Borradaile" userId="28c2686d-6dba-4b59-83e0-8947529fc101" providerId="ADAL" clId="{DA8E2ACD-D8F2-4B0C-90B6-FCE71E8751FA}" dt="2023-06-12T23:16:17.369" v="30" actId="2711"/>
          <pc:sldLayoutMkLst>
            <pc:docMk/>
            <pc:sldMasterMk cId="491007716" sldId="2147483648"/>
            <pc:sldLayoutMk cId="745245129" sldId="2147483650"/>
          </pc:sldLayoutMkLst>
          <pc:spChg chg="mod">
            <ac:chgData name="Tahlina Borradaile" userId="28c2686d-6dba-4b59-83e0-8947529fc101" providerId="ADAL" clId="{DA8E2ACD-D8F2-4B0C-90B6-FCE71E8751FA}" dt="2023-06-12T23:16:17.369" v="30" actId="2711"/>
            <ac:spMkLst>
              <pc:docMk/>
              <pc:sldMasterMk cId="491007716" sldId="2147483648"/>
              <pc:sldLayoutMk cId="745245129" sldId="2147483650"/>
              <ac:spMk id="2" creationId="{6766A2AF-3E36-F745-AE50-A21EB9E1463B}"/>
            </ac:spMkLst>
          </pc:spChg>
          <pc:spChg chg="mod">
            <ac:chgData name="Tahlina Borradaile" userId="28c2686d-6dba-4b59-83e0-8947529fc101" providerId="ADAL" clId="{DA8E2ACD-D8F2-4B0C-90B6-FCE71E8751FA}" dt="2023-06-12T23:16:01.373" v="29" actId="2711"/>
            <ac:spMkLst>
              <pc:docMk/>
              <pc:sldMasterMk cId="491007716" sldId="2147483648"/>
              <pc:sldLayoutMk cId="745245129" sldId="2147483650"/>
              <ac:spMk id="3" creationId="{90555FD7-AD4C-894E-A325-8E97726A0105}"/>
            </ac:spMkLst>
          </pc:spChg>
        </pc:sldLayoutChg>
      </pc:sldMasterChg>
    </pc:docChg>
  </pc:docChgLst>
  <pc:docChgLst>
    <pc:chgData name="Tahlina Ann Borradaile [tab22]" userId="28c2686d-6dba-4b59-83e0-8947529fc101" providerId="ADAL" clId="{E9AFAD0C-70E7-0E44-AA70-2D0CFFF82013}"/>
    <pc:docChg chg="modSld">
      <pc:chgData name="Tahlina Ann Borradaile [tab22]" userId="28c2686d-6dba-4b59-83e0-8947529fc101" providerId="ADAL" clId="{E9AFAD0C-70E7-0E44-AA70-2D0CFFF82013}" dt="2023-06-12T23:01:59.547" v="217" actId="20577"/>
      <pc:docMkLst>
        <pc:docMk/>
      </pc:docMkLst>
      <pc:sldChg chg="addSp modSp modNotesTx">
        <pc:chgData name="Tahlina Ann Borradaile [tab22]" userId="28c2686d-6dba-4b59-83e0-8947529fc101" providerId="ADAL" clId="{E9AFAD0C-70E7-0E44-AA70-2D0CFFF82013}" dt="2023-06-12T23:01:59.547" v="217" actId="20577"/>
        <pc:sldMkLst>
          <pc:docMk/>
          <pc:sldMk cId="2647605471" sldId="294"/>
        </pc:sldMkLst>
        <pc:spChg chg="mod">
          <ac:chgData name="Tahlina Ann Borradaile [tab22]" userId="28c2686d-6dba-4b59-83e0-8947529fc101" providerId="ADAL" clId="{E9AFAD0C-70E7-0E44-AA70-2D0CFFF82013}" dt="2023-06-12T23:01:59.547" v="217" actId="20577"/>
          <ac:spMkLst>
            <pc:docMk/>
            <pc:sldMk cId="2647605471" sldId="294"/>
            <ac:spMk id="3" creationId="{B09122FB-88DB-DC33-7194-766829E14F1F}"/>
          </ac:spMkLst>
        </pc:spChg>
        <pc:picChg chg="add mod">
          <ac:chgData name="Tahlina Ann Borradaile [tab22]" userId="28c2686d-6dba-4b59-83e0-8947529fc101" providerId="ADAL" clId="{E9AFAD0C-70E7-0E44-AA70-2D0CFFF82013}" dt="2023-06-12T23:01:47.847" v="216" actId="1076"/>
          <ac:picMkLst>
            <pc:docMk/>
            <pc:sldMk cId="2647605471" sldId="294"/>
            <ac:picMk id="4" creationId="{29C36290-C264-0374-A81D-85EE2D61B453}"/>
          </ac:picMkLst>
        </pc:picChg>
      </pc:sldChg>
    </pc:docChg>
  </pc:docChgLst>
  <pc:docChgLst>
    <pc:chgData name="Tahlina Ann Borradaile [tab22]" userId="28c2686d-6dba-4b59-83e0-8947529fc101" providerId="ADAL" clId="{5AB2AEED-68EA-4E02-8BAE-FEF029DE6613}"/>
    <pc:docChg chg="undo redo custSel addSld delSld modSld sldOrd">
      <pc:chgData name="Tahlina Ann Borradaile [tab22]" userId="28c2686d-6dba-4b59-83e0-8947529fc101" providerId="ADAL" clId="{5AB2AEED-68EA-4E02-8BAE-FEF029DE6613}" dt="2023-06-20T16:49:27.380" v="23574" actId="1076"/>
      <pc:docMkLst>
        <pc:docMk/>
      </pc:docMkLst>
      <pc:sldChg chg="modSp modNotesTx">
        <pc:chgData name="Tahlina Ann Borradaile [tab22]" userId="28c2686d-6dba-4b59-83e0-8947529fc101" providerId="ADAL" clId="{5AB2AEED-68EA-4E02-8BAE-FEF029DE6613}" dt="2023-06-14T12:02:36.651" v="23363" actId="20577"/>
        <pc:sldMkLst>
          <pc:docMk/>
          <pc:sldMk cId="2359434074" sldId="293"/>
        </pc:sldMkLst>
        <pc:spChg chg="mod">
          <ac:chgData name="Tahlina Ann Borradaile [tab22]" userId="28c2686d-6dba-4b59-83e0-8947529fc101" providerId="ADAL" clId="{5AB2AEED-68EA-4E02-8BAE-FEF029DE6613}" dt="2023-06-14T11:19:53.474" v="21321" actId="20577"/>
          <ac:spMkLst>
            <pc:docMk/>
            <pc:sldMk cId="2359434074" sldId="293"/>
            <ac:spMk id="3" creationId="{6F79E3F9-A067-4F4A-A259-AB3B0B6233E4}"/>
          </ac:spMkLst>
        </pc:spChg>
      </pc:sldChg>
      <pc:sldChg chg="modSp modNotesTx">
        <pc:chgData name="Tahlina Ann Borradaile [tab22]" userId="28c2686d-6dba-4b59-83e0-8947529fc101" providerId="ADAL" clId="{5AB2AEED-68EA-4E02-8BAE-FEF029DE6613}" dt="2023-06-14T11:27:36.362" v="21459" actId="20577"/>
        <pc:sldMkLst>
          <pc:docMk/>
          <pc:sldMk cId="2647605471" sldId="294"/>
        </pc:sldMkLst>
        <pc:spChg chg="mod">
          <ac:chgData name="Tahlina Ann Borradaile [tab22]" userId="28c2686d-6dba-4b59-83e0-8947529fc101" providerId="ADAL" clId="{5AB2AEED-68EA-4E02-8BAE-FEF029DE6613}" dt="2023-06-13T11:14:49.485" v="38" actId="20577"/>
          <ac:spMkLst>
            <pc:docMk/>
            <pc:sldMk cId="2647605471" sldId="294"/>
            <ac:spMk id="2" creationId="{B1EE8881-2D50-6A98-E561-60CCAC76439B}"/>
          </ac:spMkLst>
        </pc:spChg>
        <pc:spChg chg="mod">
          <ac:chgData name="Tahlina Ann Borradaile [tab22]" userId="28c2686d-6dba-4b59-83e0-8947529fc101" providerId="ADAL" clId="{5AB2AEED-68EA-4E02-8BAE-FEF029DE6613}" dt="2023-06-13T17:04:12.468" v="13812" actId="20577"/>
          <ac:spMkLst>
            <pc:docMk/>
            <pc:sldMk cId="2647605471" sldId="294"/>
            <ac:spMk id="3" creationId="{B09122FB-88DB-DC33-7194-766829E14F1F}"/>
          </ac:spMkLst>
        </pc:spChg>
        <pc:picChg chg="mod">
          <ac:chgData name="Tahlina Ann Borradaile [tab22]" userId="28c2686d-6dba-4b59-83e0-8947529fc101" providerId="ADAL" clId="{5AB2AEED-68EA-4E02-8BAE-FEF029DE6613}" dt="2023-06-13T18:54:19.974" v="16090" actId="1076"/>
          <ac:picMkLst>
            <pc:docMk/>
            <pc:sldMk cId="2647605471" sldId="294"/>
            <ac:picMk id="4" creationId="{29C36290-C264-0374-A81D-85EE2D61B453}"/>
          </ac:picMkLst>
        </pc:picChg>
      </pc:sldChg>
      <pc:sldChg chg="addSp modSp modNotesTx">
        <pc:chgData name="Tahlina Ann Borradaile [tab22]" userId="28c2686d-6dba-4b59-83e0-8947529fc101" providerId="ADAL" clId="{5AB2AEED-68EA-4E02-8BAE-FEF029DE6613}" dt="2023-06-14T11:29:08.097" v="21469" actId="20577"/>
        <pc:sldMkLst>
          <pc:docMk/>
          <pc:sldMk cId="2356255731" sldId="295"/>
        </pc:sldMkLst>
        <pc:spChg chg="mod">
          <ac:chgData name="Tahlina Ann Borradaile [tab22]" userId="28c2686d-6dba-4b59-83e0-8947529fc101" providerId="ADAL" clId="{5AB2AEED-68EA-4E02-8BAE-FEF029DE6613}" dt="2023-06-14T11:22:12.592" v="21324" actId="20577"/>
          <ac:spMkLst>
            <pc:docMk/>
            <pc:sldMk cId="2356255731" sldId="295"/>
            <ac:spMk id="2" creationId="{91E6694E-5C5B-6303-9505-EEC5C69519EF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3" creationId="{C390B078-C2E6-45BA-A208-D47D6932F98A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5" creationId="{364B578E-C90E-4FA5-89AB-C0149EDF6B93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6" creationId="{D4B9FB6F-B508-4D04-9D32-A369AB44767B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7" creationId="{7A9F8AC2-AA04-4653-9C8C-871745BF1357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9" creationId="{B10BB7B9-8139-411A-8A29-B2C3D5A7A066}"/>
          </ac:spMkLst>
        </pc:spChg>
        <pc:spChg chg="mod ord">
          <ac:chgData name="Tahlina Ann Borradaile [tab22]" userId="28c2686d-6dba-4b59-83e0-8947529fc101" providerId="ADAL" clId="{5AB2AEED-68EA-4E02-8BAE-FEF029DE6613}" dt="2023-06-13T17:10:29.453" v="13816" actId="404"/>
          <ac:spMkLst>
            <pc:docMk/>
            <pc:sldMk cId="2356255731" sldId="295"/>
            <ac:spMk id="10" creationId="{A7B320E9-AFC8-BA95-190C-A924DF2917A7}"/>
          </ac:spMkLst>
        </pc:spChg>
        <pc:spChg chg="add mod">
          <ac:chgData name="Tahlina Ann Borradaile [tab22]" userId="28c2686d-6dba-4b59-83e0-8947529fc101" providerId="ADAL" clId="{5AB2AEED-68EA-4E02-8BAE-FEF029DE6613}" dt="2023-06-13T17:10:45.429" v="13863" actId="1035"/>
          <ac:spMkLst>
            <pc:docMk/>
            <pc:sldMk cId="2356255731" sldId="295"/>
            <ac:spMk id="11" creationId="{033B4A46-F084-4F73-AA77-2B5C4B4F4EF8}"/>
          </ac:spMkLst>
        </pc:spChg>
        <pc:picChg chg="mod">
          <ac:chgData name="Tahlina Ann Borradaile [tab22]" userId="28c2686d-6dba-4b59-83e0-8947529fc101" providerId="ADAL" clId="{5AB2AEED-68EA-4E02-8BAE-FEF029DE6613}" dt="2023-06-13T17:10:45.429" v="13863" actId="1035"/>
          <ac:picMkLst>
            <pc:docMk/>
            <pc:sldMk cId="2356255731" sldId="295"/>
            <ac:picMk id="4" creationId="{CC5A7D94-9A9F-7553-0D84-80FB558FE786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29:34.119" v="21474" actId="20577"/>
        <pc:sldMkLst>
          <pc:docMk/>
          <pc:sldMk cId="3534797978" sldId="297"/>
        </pc:sldMkLst>
        <pc:spChg chg="mod">
          <ac:chgData name="Tahlina Ann Borradaile [tab22]" userId="28c2686d-6dba-4b59-83e0-8947529fc101" providerId="ADAL" clId="{5AB2AEED-68EA-4E02-8BAE-FEF029DE6613}" dt="2023-06-13T11:41:45.104" v="2979" actId="14100"/>
          <ac:spMkLst>
            <pc:docMk/>
            <pc:sldMk cId="3534797978" sldId="297"/>
            <ac:spMk id="2" creationId="{79130F3A-D81F-4F07-BFF4-64554BAAE28F}"/>
          </ac:spMkLst>
        </pc:spChg>
        <pc:spChg chg="mod">
          <ac:chgData name="Tahlina Ann Borradaile [tab22]" userId="28c2686d-6dba-4b59-83e0-8947529fc101" providerId="ADAL" clId="{5AB2AEED-68EA-4E02-8BAE-FEF029DE6613}" dt="2023-06-13T17:11:15.177" v="13878" actId="20577"/>
          <ac:spMkLst>
            <pc:docMk/>
            <pc:sldMk cId="3534797978" sldId="297"/>
            <ac:spMk id="3" creationId="{4CD90CF3-2A41-44EA-8252-98B680A38C4C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6" creationId="{26FCE557-F6AD-42D5-A5A3-EACF487288D0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7" creationId="{0FC8DD6F-12A4-4895-9621-40E09711D5A4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8" creationId="{A95A7557-F0E4-46AD-8328-DED50E9C3BAB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9" creationId="{27D703B5-A707-4A95-9F78-5F1DF6E48121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10" creationId="{BB3E3492-32F1-4E8C-9BB6-C39A027CB7C0}"/>
          </ac:spMkLst>
        </pc:spChg>
        <pc:spChg chg="add mod">
          <ac:chgData name="Tahlina Ann Borradaile [tab22]" userId="28c2686d-6dba-4b59-83e0-8947529fc101" providerId="ADAL" clId="{5AB2AEED-68EA-4E02-8BAE-FEF029DE6613}" dt="2023-06-13T11:43:14.818" v="3248" actId="1036"/>
          <ac:spMkLst>
            <pc:docMk/>
            <pc:sldMk cId="3534797978" sldId="297"/>
            <ac:spMk id="11" creationId="{7A6A4D9D-812C-43B8-B4A0-1F0F255D4F71}"/>
          </ac:spMkLst>
        </pc:spChg>
        <pc:spChg chg="add mod">
          <ac:chgData name="Tahlina Ann Borradaile [tab22]" userId="28c2686d-6dba-4b59-83e0-8947529fc101" providerId="ADAL" clId="{5AB2AEED-68EA-4E02-8BAE-FEF029DE6613}" dt="2023-06-13T17:11:30.918" v="13881" actId="1076"/>
          <ac:spMkLst>
            <pc:docMk/>
            <pc:sldMk cId="3534797978" sldId="297"/>
            <ac:spMk id="14" creationId="{177B6626-0218-4264-90F1-65F412D54092}"/>
          </ac:spMkLst>
        </pc:spChg>
        <pc:spChg chg="add mod">
          <ac:chgData name="Tahlina Ann Borradaile [tab22]" userId="28c2686d-6dba-4b59-83e0-8947529fc101" providerId="ADAL" clId="{5AB2AEED-68EA-4E02-8BAE-FEF029DE6613}" dt="2023-06-13T15:02:04.027" v="12655" actId="1076"/>
          <ac:spMkLst>
            <pc:docMk/>
            <pc:sldMk cId="3534797978" sldId="297"/>
            <ac:spMk id="18" creationId="{34B6C81B-1473-4723-B424-8080F06990B2}"/>
          </ac:spMkLst>
        </pc:spChg>
        <pc:picChg chg="add mod">
          <ac:chgData name="Tahlina Ann Borradaile [tab22]" userId="28c2686d-6dba-4b59-83e0-8947529fc101" providerId="ADAL" clId="{5AB2AEED-68EA-4E02-8BAE-FEF029DE6613}" dt="2023-06-13T11:43:14.818" v="3248" actId="1036"/>
          <ac:picMkLst>
            <pc:docMk/>
            <pc:sldMk cId="3534797978" sldId="297"/>
            <ac:picMk id="5" creationId="{F5DA7434-1A22-479D-910C-F22C52461243}"/>
          </ac:picMkLst>
        </pc:picChg>
        <pc:picChg chg="add mod">
          <ac:chgData name="Tahlina Ann Borradaile [tab22]" userId="28c2686d-6dba-4b59-83e0-8947529fc101" providerId="ADAL" clId="{5AB2AEED-68EA-4E02-8BAE-FEF029DE6613}" dt="2023-06-14T11:18:10.021" v="21314" actId="207"/>
          <ac:picMkLst>
            <pc:docMk/>
            <pc:sldMk cId="3534797978" sldId="297"/>
            <ac:picMk id="12" creationId="{9B09B646-9C33-46F7-B857-A3330147A070}"/>
          </ac:picMkLst>
        </pc:picChg>
        <pc:picChg chg="add mod modCrop">
          <ac:chgData name="Tahlina Ann Borradaile [tab22]" userId="28c2686d-6dba-4b59-83e0-8947529fc101" providerId="ADAL" clId="{5AB2AEED-68EA-4E02-8BAE-FEF029DE6613}" dt="2023-06-13T11:51:42.723" v="3633" actId="1038"/>
          <ac:picMkLst>
            <pc:docMk/>
            <pc:sldMk cId="3534797978" sldId="297"/>
            <ac:picMk id="13" creationId="{B2553AB7-1C2E-47A8-A8AD-A3F5C8FA45B1}"/>
          </ac:picMkLst>
        </pc:picChg>
        <pc:picChg chg="add mod">
          <ac:chgData name="Tahlina Ann Borradaile [tab22]" userId="28c2686d-6dba-4b59-83e0-8947529fc101" providerId="ADAL" clId="{5AB2AEED-68EA-4E02-8BAE-FEF029DE6613}" dt="2023-06-13T15:01:52.683" v="12653" actId="1076"/>
          <ac:picMkLst>
            <pc:docMk/>
            <pc:sldMk cId="3534797978" sldId="297"/>
            <ac:picMk id="17" creationId="{08B6C1A9-0969-4E7E-89B5-7CC42F838368}"/>
          </ac:picMkLst>
        </pc:picChg>
        <pc:picChg chg="add mod">
          <ac:chgData name="Tahlina Ann Borradaile [tab22]" userId="28c2686d-6dba-4b59-83e0-8947529fc101" providerId="ADAL" clId="{5AB2AEED-68EA-4E02-8BAE-FEF029DE6613}" dt="2023-06-13T17:11:25.311" v="13880" actId="1076"/>
          <ac:picMkLst>
            <pc:docMk/>
            <pc:sldMk cId="3534797978" sldId="297"/>
            <ac:picMk id="1026" creationId="{A508A8EC-9F72-460A-96AF-2D468FDBD6E9}"/>
          </ac:picMkLst>
        </pc:picChg>
        <pc:picChg chg="add mod">
          <ac:chgData name="Tahlina Ann Borradaile [tab22]" userId="28c2686d-6dba-4b59-83e0-8947529fc101" providerId="ADAL" clId="{5AB2AEED-68EA-4E02-8BAE-FEF029DE6613}" dt="2023-06-13T17:11:18.719" v="13879" actId="1076"/>
          <ac:picMkLst>
            <pc:docMk/>
            <pc:sldMk cId="3534797978" sldId="297"/>
            <ac:picMk id="1028" creationId="{EC7FA592-C760-4E64-A1ED-18C15512A34F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42:15.042" v="21793" actId="5793"/>
        <pc:sldMkLst>
          <pc:docMk/>
          <pc:sldMk cId="975399417" sldId="299"/>
        </pc:sldMkLst>
        <pc:spChg chg="mod">
          <ac:chgData name="Tahlina Ann Borradaile [tab22]" userId="28c2686d-6dba-4b59-83e0-8947529fc101" providerId="ADAL" clId="{5AB2AEED-68EA-4E02-8BAE-FEF029DE6613}" dt="2023-06-13T12:42:27.998" v="4355" actId="20577"/>
          <ac:spMkLst>
            <pc:docMk/>
            <pc:sldMk cId="975399417" sldId="299"/>
            <ac:spMk id="2" creationId="{6D769994-33BC-44B1-9083-D3B20FE18441}"/>
          </ac:spMkLst>
        </pc:spChg>
        <pc:spChg chg="mod">
          <ac:chgData name="Tahlina Ann Borradaile [tab22]" userId="28c2686d-6dba-4b59-83e0-8947529fc101" providerId="ADAL" clId="{5AB2AEED-68EA-4E02-8BAE-FEF029DE6613}" dt="2023-06-13T19:33:16.652" v="17528" actId="20577"/>
          <ac:spMkLst>
            <pc:docMk/>
            <pc:sldMk cId="975399417" sldId="299"/>
            <ac:spMk id="3" creationId="{C3EC6C94-BA1D-49C1-B768-E9E8357AE588}"/>
          </ac:spMkLst>
        </pc:spChg>
        <pc:picChg chg="add mod">
          <ac:chgData name="Tahlina Ann Borradaile [tab22]" userId="28c2686d-6dba-4b59-83e0-8947529fc101" providerId="ADAL" clId="{5AB2AEED-68EA-4E02-8BAE-FEF029DE6613}" dt="2023-06-13T17:12:29.607" v="13920" actId="1035"/>
          <ac:picMkLst>
            <pc:docMk/>
            <pc:sldMk cId="975399417" sldId="299"/>
            <ac:picMk id="4" creationId="{A08B0F31-3FA0-4065-BB77-E117D5250B30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44:57.896" v="22202" actId="20577"/>
        <pc:sldMkLst>
          <pc:docMk/>
          <pc:sldMk cId="3250910638" sldId="300"/>
        </pc:sldMkLst>
        <pc:spChg chg="mod">
          <ac:chgData name="Tahlina Ann Borradaile [tab22]" userId="28c2686d-6dba-4b59-83e0-8947529fc101" providerId="ADAL" clId="{5AB2AEED-68EA-4E02-8BAE-FEF029DE6613}" dt="2023-06-13T13:18:59.243" v="5220" actId="20577"/>
          <ac:spMkLst>
            <pc:docMk/>
            <pc:sldMk cId="3250910638" sldId="300"/>
            <ac:spMk id="2" creationId="{80B32B89-9750-4E59-8958-22C6D4E313FD}"/>
          </ac:spMkLst>
        </pc:spChg>
        <pc:spChg chg="mod">
          <ac:chgData name="Tahlina Ann Borradaile [tab22]" userId="28c2686d-6dba-4b59-83e0-8947529fc101" providerId="ADAL" clId="{5AB2AEED-68EA-4E02-8BAE-FEF029DE6613}" dt="2023-06-14T11:44:57.896" v="22202" actId="20577"/>
          <ac:spMkLst>
            <pc:docMk/>
            <pc:sldMk cId="3250910638" sldId="300"/>
            <ac:spMk id="3" creationId="{C5117B1A-44FF-4464-9148-A5A0B08FDE35}"/>
          </ac:spMkLst>
        </pc:spChg>
        <pc:picChg chg="add mod">
          <ac:chgData name="Tahlina Ann Borradaile [tab22]" userId="28c2686d-6dba-4b59-83e0-8947529fc101" providerId="ADAL" clId="{5AB2AEED-68EA-4E02-8BAE-FEF029DE6613}" dt="2023-06-13T17:12:42.729" v="13926" actId="14100"/>
          <ac:picMkLst>
            <pc:docMk/>
            <pc:sldMk cId="3250910638" sldId="300"/>
            <ac:picMk id="4" creationId="{8FABF634-9654-4E1D-9C01-41FEB6E1BFE5}"/>
          </ac:picMkLst>
        </pc:picChg>
        <pc:picChg chg="add mod">
          <ac:chgData name="Tahlina Ann Borradaile [tab22]" userId="28c2686d-6dba-4b59-83e0-8947529fc101" providerId="ADAL" clId="{5AB2AEED-68EA-4E02-8BAE-FEF029DE6613}" dt="2023-06-13T17:12:49.553" v="13928" actId="14100"/>
          <ac:picMkLst>
            <pc:docMk/>
            <pc:sldMk cId="3250910638" sldId="300"/>
            <ac:picMk id="5" creationId="{E589B2B9-1154-4F0B-AF17-04AD0E483F5F}"/>
          </ac:picMkLst>
        </pc:picChg>
      </pc:sldChg>
      <pc:sldChg chg="modSp add ord modTransition">
        <pc:chgData name="Tahlina Ann Borradaile [tab22]" userId="28c2686d-6dba-4b59-83e0-8947529fc101" providerId="ADAL" clId="{5AB2AEED-68EA-4E02-8BAE-FEF029DE6613}" dt="2023-06-14T11:16:39.092" v="21313"/>
        <pc:sldMkLst>
          <pc:docMk/>
          <pc:sldMk cId="2753158458" sldId="301"/>
        </pc:sldMkLst>
        <pc:spChg chg="mod">
          <ac:chgData name="Tahlina Ann Borradaile [tab22]" userId="28c2686d-6dba-4b59-83e0-8947529fc101" providerId="ADAL" clId="{5AB2AEED-68EA-4E02-8BAE-FEF029DE6613}" dt="2023-06-13T15:11:23.633" v="13152" actId="20577"/>
          <ac:spMkLst>
            <pc:docMk/>
            <pc:sldMk cId="2753158458" sldId="301"/>
            <ac:spMk id="2" creationId="{4A0DE151-2263-4F5B-A14B-97418FC189A7}"/>
          </ac:spMkLst>
        </pc:spChg>
        <pc:spChg chg="mod">
          <ac:chgData name="Tahlina Ann Borradaile [tab22]" userId="28c2686d-6dba-4b59-83e0-8947529fc101" providerId="ADAL" clId="{5AB2AEED-68EA-4E02-8BAE-FEF029DE6613}" dt="2023-06-13T13:48:59.494" v="6533" actId="20577"/>
          <ac:spMkLst>
            <pc:docMk/>
            <pc:sldMk cId="2753158458" sldId="301"/>
            <ac:spMk id="3" creationId="{96212DE8-140B-427B-8E39-72DB74FA3C25}"/>
          </ac:spMkLst>
        </pc:spChg>
      </pc:sldChg>
      <pc:sldChg chg="addSp modSp add modNotesTx">
        <pc:chgData name="Tahlina Ann Borradaile [tab22]" userId="28c2686d-6dba-4b59-83e0-8947529fc101" providerId="ADAL" clId="{5AB2AEED-68EA-4E02-8BAE-FEF029DE6613}" dt="2023-06-14T11:46:43.212" v="22286" actId="313"/>
        <pc:sldMkLst>
          <pc:docMk/>
          <pc:sldMk cId="1895556113" sldId="302"/>
        </pc:sldMkLst>
        <pc:spChg chg="mod">
          <ac:chgData name="Tahlina Ann Borradaile [tab22]" userId="28c2686d-6dba-4b59-83e0-8947529fc101" providerId="ADAL" clId="{5AB2AEED-68EA-4E02-8BAE-FEF029DE6613}" dt="2023-06-14T11:45:16.446" v="22213" actId="20577"/>
          <ac:spMkLst>
            <pc:docMk/>
            <pc:sldMk cId="1895556113" sldId="302"/>
            <ac:spMk id="2" creationId="{ABD4FAE8-683E-412B-9137-11AC332F5184}"/>
          </ac:spMkLst>
        </pc:spChg>
        <pc:spChg chg="mod">
          <ac:chgData name="Tahlina Ann Borradaile [tab22]" userId="28c2686d-6dba-4b59-83e0-8947529fc101" providerId="ADAL" clId="{5AB2AEED-68EA-4E02-8BAE-FEF029DE6613}" dt="2023-06-13T18:17:43.348" v="15336" actId="6549"/>
          <ac:spMkLst>
            <pc:docMk/>
            <pc:sldMk cId="1895556113" sldId="302"/>
            <ac:spMk id="3" creationId="{705079BD-0987-485F-8F32-A032CD219125}"/>
          </ac:spMkLst>
        </pc:spChg>
        <pc:spChg chg="add mod">
          <ac:chgData name="Tahlina Ann Borradaile [tab22]" userId="28c2686d-6dba-4b59-83e0-8947529fc101" providerId="ADAL" clId="{5AB2AEED-68EA-4E02-8BAE-FEF029DE6613}" dt="2023-06-13T17:13:58.003" v="13947" actId="1076"/>
          <ac:spMkLst>
            <pc:docMk/>
            <pc:sldMk cId="1895556113" sldId="302"/>
            <ac:spMk id="5" creationId="{06B49927-48DF-4330-9367-0239C809652B}"/>
          </ac:spMkLst>
        </pc:spChg>
        <pc:picChg chg="add mod">
          <ac:chgData name="Tahlina Ann Borradaile [tab22]" userId="28c2686d-6dba-4b59-83e0-8947529fc101" providerId="ADAL" clId="{5AB2AEED-68EA-4E02-8BAE-FEF029DE6613}" dt="2023-06-13T17:13:55.116" v="13946" actId="1076"/>
          <ac:picMkLst>
            <pc:docMk/>
            <pc:sldMk cId="1895556113" sldId="302"/>
            <ac:picMk id="4" creationId="{D9A9C4C5-EFBB-45E0-AE8F-40993B1C5AE4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48:45.954" v="22317" actId="20577"/>
        <pc:sldMkLst>
          <pc:docMk/>
          <pc:sldMk cId="3638314656" sldId="303"/>
        </pc:sldMkLst>
        <pc:spChg chg="mod">
          <ac:chgData name="Tahlina Ann Borradaile [tab22]" userId="28c2686d-6dba-4b59-83e0-8947529fc101" providerId="ADAL" clId="{5AB2AEED-68EA-4E02-8BAE-FEF029DE6613}" dt="2023-06-13T14:30:28.949" v="9205" actId="20577"/>
          <ac:spMkLst>
            <pc:docMk/>
            <pc:sldMk cId="3638314656" sldId="303"/>
            <ac:spMk id="2" creationId="{E9D7DD70-5642-40D3-ABA9-F9E5BD1254AE}"/>
          </ac:spMkLst>
        </pc:spChg>
        <pc:spChg chg="mod">
          <ac:chgData name="Tahlina Ann Borradaile [tab22]" userId="28c2686d-6dba-4b59-83e0-8947529fc101" providerId="ADAL" clId="{5AB2AEED-68EA-4E02-8BAE-FEF029DE6613}" dt="2023-06-13T17:14:17.147" v="13949" actId="20577"/>
          <ac:spMkLst>
            <pc:docMk/>
            <pc:sldMk cId="3638314656" sldId="303"/>
            <ac:spMk id="3" creationId="{685CC4FE-79C3-4B23-AF9E-A31B6D0734A7}"/>
          </ac:spMkLst>
        </pc:spChg>
        <pc:spChg chg="add mod">
          <ac:chgData name="Tahlina Ann Borradaile [tab22]" userId="28c2686d-6dba-4b59-83e0-8947529fc101" providerId="ADAL" clId="{5AB2AEED-68EA-4E02-8BAE-FEF029DE6613}" dt="2023-06-13T14:30:10.994" v="9158" actId="113"/>
          <ac:spMkLst>
            <pc:docMk/>
            <pc:sldMk cId="3638314656" sldId="303"/>
            <ac:spMk id="5" creationId="{CF2FD6C7-E70A-41FF-9828-75A9370CC3BF}"/>
          </ac:spMkLst>
        </pc:spChg>
        <pc:picChg chg="add mod">
          <ac:chgData name="Tahlina Ann Borradaile [tab22]" userId="28c2686d-6dba-4b59-83e0-8947529fc101" providerId="ADAL" clId="{5AB2AEED-68EA-4E02-8BAE-FEF029DE6613}" dt="2023-06-13T14:29:58.900" v="9154" actId="1038"/>
          <ac:picMkLst>
            <pc:docMk/>
            <pc:sldMk cId="3638314656" sldId="303"/>
            <ac:picMk id="4" creationId="{A94CA079-A1E0-40CC-9FBC-605A9B80BC19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50:26.468" v="22349" actId="20577"/>
        <pc:sldMkLst>
          <pc:docMk/>
          <pc:sldMk cId="4189840340" sldId="304"/>
        </pc:sldMkLst>
        <pc:spChg chg="mod">
          <ac:chgData name="Tahlina Ann Borradaile [tab22]" userId="28c2686d-6dba-4b59-83e0-8947529fc101" providerId="ADAL" clId="{5AB2AEED-68EA-4E02-8BAE-FEF029DE6613}" dt="2023-06-13T14:37:21.710" v="10195" actId="20577"/>
          <ac:spMkLst>
            <pc:docMk/>
            <pc:sldMk cId="4189840340" sldId="304"/>
            <ac:spMk id="2" creationId="{97C3B2A7-BD85-4138-BF83-F7866389671B}"/>
          </ac:spMkLst>
        </pc:spChg>
        <pc:spChg chg="mod">
          <ac:chgData name="Tahlina Ann Borradaile [tab22]" userId="28c2686d-6dba-4b59-83e0-8947529fc101" providerId="ADAL" clId="{5AB2AEED-68EA-4E02-8BAE-FEF029DE6613}" dt="2023-06-14T11:50:01.202" v="22348" actId="113"/>
          <ac:spMkLst>
            <pc:docMk/>
            <pc:sldMk cId="4189840340" sldId="304"/>
            <ac:spMk id="3" creationId="{8B20C62D-60C7-4BA5-9871-C2804DEDEDF7}"/>
          </ac:spMkLst>
        </pc:spChg>
        <pc:spChg chg="add mod">
          <ac:chgData name="Tahlina Ann Borradaile [tab22]" userId="28c2686d-6dba-4b59-83e0-8947529fc101" providerId="ADAL" clId="{5AB2AEED-68EA-4E02-8BAE-FEF029DE6613}" dt="2023-06-13T17:23:00.213" v="14354" actId="1076"/>
          <ac:spMkLst>
            <pc:docMk/>
            <pc:sldMk cId="4189840340" sldId="304"/>
            <ac:spMk id="4" creationId="{A03397C0-C999-4E20-A97A-7C59E7746201}"/>
          </ac:spMkLst>
        </pc:spChg>
      </pc:sldChg>
      <pc:sldChg chg="addSp delSp modSp add modNotesTx">
        <pc:chgData name="Tahlina Ann Borradaile [tab22]" userId="28c2686d-6dba-4b59-83e0-8947529fc101" providerId="ADAL" clId="{5AB2AEED-68EA-4E02-8BAE-FEF029DE6613}" dt="2023-06-14T11:54:43.047" v="22871" actId="20577"/>
        <pc:sldMkLst>
          <pc:docMk/>
          <pc:sldMk cId="3191409246" sldId="305"/>
        </pc:sldMkLst>
        <pc:spChg chg="mod">
          <ac:chgData name="Tahlina Ann Borradaile [tab22]" userId="28c2686d-6dba-4b59-83e0-8947529fc101" providerId="ADAL" clId="{5AB2AEED-68EA-4E02-8BAE-FEF029DE6613}" dt="2023-06-14T11:53:54.717" v="22864" actId="20577"/>
          <ac:spMkLst>
            <pc:docMk/>
            <pc:sldMk cId="3191409246" sldId="305"/>
            <ac:spMk id="2" creationId="{28029897-3986-4C01-B1D9-8D89819CED36}"/>
          </ac:spMkLst>
        </pc:spChg>
        <pc:spChg chg="add del">
          <ac:chgData name="Tahlina Ann Borradaile [tab22]" userId="28c2686d-6dba-4b59-83e0-8947529fc101" providerId="ADAL" clId="{5AB2AEED-68EA-4E02-8BAE-FEF029DE6613}" dt="2023-06-13T14:41:36.235" v="10813"/>
          <ac:spMkLst>
            <pc:docMk/>
            <pc:sldMk cId="3191409246" sldId="305"/>
            <ac:spMk id="3" creationId="{27AC2832-751D-4831-8E5B-2FC272870286}"/>
          </ac:spMkLst>
        </pc:spChg>
        <pc:spChg chg="add del mod">
          <ac:chgData name="Tahlina Ann Borradaile [tab22]" userId="28c2686d-6dba-4b59-83e0-8947529fc101" providerId="ADAL" clId="{5AB2AEED-68EA-4E02-8BAE-FEF029DE6613}" dt="2023-06-13T20:03:15.270" v="19263" actId="478"/>
          <ac:spMkLst>
            <pc:docMk/>
            <pc:sldMk cId="3191409246" sldId="305"/>
            <ac:spMk id="5" creationId="{98785EF8-598F-49C7-9459-9EF8D474F12F}"/>
          </ac:spMkLst>
        </pc:spChg>
        <pc:spChg chg="add mod">
          <ac:chgData name="Tahlina Ann Borradaile [tab22]" userId="28c2686d-6dba-4b59-83e0-8947529fc101" providerId="ADAL" clId="{5AB2AEED-68EA-4E02-8BAE-FEF029DE6613}" dt="2023-06-13T20:05:35.780" v="19457" actId="20577"/>
          <ac:spMkLst>
            <pc:docMk/>
            <pc:sldMk cId="3191409246" sldId="305"/>
            <ac:spMk id="6" creationId="{B5F99FCB-A65F-4527-AEA4-960BB51375A3}"/>
          </ac:spMkLst>
        </pc:spChg>
        <pc:spChg chg="add del mod">
          <ac:chgData name="Tahlina Ann Borradaile [tab22]" userId="28c2686d-6dba-4b59-83e0-8947529fc101" providerId="ADAL" clId="{5AB2AEED-68EA-4E02-8BAE-FEF029DE6613}" dt="2023-06-13T14:41:47.585" v="10819"/>
          <ac:spMkLst>
            <pc:docMk/>
            <pc:sldMk cId="3191409246" sldId="305"/>
            <ac:spMk id="10" creationId="{E4AA1720-0445-4D20-8BDC-CDA73B9DA8E8}"/>
          </ac:spMkLst>
        </pc:spChg>
        <pc:spChg chg="add mod">
          <ac:chgData name="Tahlina Ann Borradaile [tab22]" userId="28c2686d-6dba-4b59-83e0-8947529fc101" providerId="ADAL" clId="{5AB2AEED-68EA-4E02-8BAE-FEF029DE6613}" dt="2023-06-13T20:04:48.313" v="19406" actId="14100"/>
          <ac:spMkLst>
            <pc:docMk/>
            <pc:sldMk cId="3191409246" sldId="305"/>
            <ac:spMk id="11" creationId="{7A63BF61-FBF1-46D2-84F6-F037FE1F89FD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14" creationId="{FE096612-E73E-4E5D-BF32-BD581795BC42}"/>
          </ac:spMkLst>
        </pc:spChg>
        <pc:spChg chg="add mod">
          <ac:chgData name="Tahlina Ann Borradaile [tab22]" userId="28c2686d-6dba-4b59-83e0-8947529fc101" providerId="ADAL" clId="{5AB2AEED-68EA-4E02-8BAE-FEF029DE6613}" dt="2023-06-13T20:12:21.555" v="20003" actId="1038"/>
          <ac:spMkLst>
            <pc:docMk/>
            <pc:sldMk cId="3191409246" sldId="305"/>
            <ac:spMk id="15" creationId="{EB05491F-5CB6-4ECE-A9F4-C0ED53DFE6F6}"/>
          </ac:spMkLst>
        </pc:spChg>
        <pc:spChg chg="add mod">
          <ac:chgData name="Tahlina Ann Borradaile [tab22]" userId="28c2686d-6dba-4b59-83e0-8947529fc101" providerId="ADAL" clId="{5AB2AEED-68EA-4E02-8BAE-FEF029DE6613}" dt="2023-06-13T20:12:24.789" v="20008" actId="1037"/>
          <ac:spMkLst>
            <pc:docMk/>
            <pc:sldMk cId="3191409246" sldId="305"/>
            <ac:spMk id="16" creationId="{0751EE52-559E-4993-89D8-5CD0440DAE51}"/>
          </ac:spMkLst>
        </pc:spChg>
        <pc:spChg chg="add mod">
          <ac:chgData name="Tahlina Ann Borradaile [tab22]" userId="28c2686d-6dba-4b59-83e0-8947529fc101" providerId="ADAL" clId="{5AB2AEED-68EA-4E02-8BAE-FEF029DE6613}" dt="2023-06-13T20:12:17.413" v="19994" actId="1038"/>
          <ac:spMkLst>
            <pc:docMk/>
            <pc:sldMk cId="3191409246" sldId="305"/>
            <ac:spMk id="17" creationId="{A75384D5-EE76-40F9-A71C-B5B3026D67E3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18" creationId="{D4D68CEB-C811-4491-A681-FD06ABC7A58D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19" creationId="{35141DA1-026C-467B-ABB7-2CE140A67BCF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20" creationId="{322CDD3D-778B-4A8C-95E3-758CCDE471A5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22" creationId="{72ED1DDB-5334-44E2-95B8-05000F7F1257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23" creationId="{7B8DF2DC-A275-49C7-A373-052932400531}"/>
          </ac:spMkLst>
        </pc:spChg>
        <pc:spChg chg="add mod">
          <ac:chgData name="Tahlina Ann Borradaile [tab22]" userId="28c2686d-6dba-4b59-83e0-8947529fc101" providerId="ADAL" clId="{5AB2AEED-68EA-4E02-8BAE-FEF029DE6613}" dt="2023-06-13T20:03:27.337" v="19383" actId="1038"/>
          <ac:spMkLst>
            <pc:docMk/>
            <pc:sldMk cId="3191409246" sldId="305"/>
            <ac:spMk id="24" creationId="{72654F26-4D6F-44F7-998E-652A4D1162C5}"/>
          </ac:spMkLst>
        </pc:spChg>
        <pc:spChg chg="add mod">
          <ac:chgData name="Tahlina Ann Borradaile [tab22]" userId="28c2686d-6dba-4b59-83e0-8947529fc101" providerId="ADAL" clId="{5AB2AEED-68EA-4E02-8BAE-FEF029DE6613}" dt="2023-06-13T20:06:32.734" v="19511" actId="14100"/>
          <ac:spMkLst>
            <pc:docMk/>
            <pc:sldMk cId="3191409246" sldId="305"/>
            <ac:spMk id="29" creationId="{4DDBB0D4-842B-4D25-95BE-48AC03988FD9}"/>
          </ac:spMkLst>
        </pc:spChg>
        <pc:picChg chg="add del mod">
          <ac:chgData name="Tahlina Ann Borradaile [tab22]" userId="28c2686d-6dba-4b59-83e0-8947529fc101" providerId="ADAL" clId="{5AB2AEED-68EA-4E02-8BAE-FEF029DE6613}" dt="2023-06-13T18:31:14.319" v="16061" actId="478"/>
          <ac:picMkLst>
            <pc:docMk/>
            <pc:sldMk cId="3191409246" sldId="305"/>
            <ac:picMk id="4" creationId="{1FA50C4C-9217-4C70-B2FA-B257E26DD19E}"/>
          </ac:picMkLst>
        </pc:picChg>
        <pc:picChg chg="add del mod">
          <ac:chgData name="Tahlina Ann Borradaile [tab22]" userId="28c2686d-6dba-4b59-83e0-8947529fc101" providerId="ADAL" clId="{5AB2AEED-68EA-4E02-8BAE-FEF029DE6613}" dt="2023-06-13T14:41:24.470" v="10810"/>
          <ac:picMkLst>
            <pc:docMk/>
            <pc:sldMk cId="3191409246" sldId="305"/>
            <ac:picMk id="5" creationId="{196244B1-44EA-4688-8FCA-1BC4D9FE39C9}"/>
          </ac:picMkLst>
        </pc:picChg>
        <pc:picChg chg="add del">
          <ac:chgData name="Tahlina Ann Borradaile [tab22]" userId="28c2686d-6dba-4b59-83e0-8947529fc101" providerId="ADAL" clId="{5AB2AEED-68EA-4E02-8BAE-FEF029DE6613}" dt="2023-06-13T18:31:12.575" v="16060" actId="478"/>
          <ac:picMkLst>
            <pc:docMk/>
            <pc:sldMk cId="3191409246" sldId="305"/>
            <ac:picMk id="7" creationId="{3E1952B6-0F11-401C-932F-883D6176EB0C}"/>
          </ac:picMkLst>
        </pc:picChg>
        <pc:picChg chg="add del mod">
          <ac:chgData name="Tahlina Ann Borradaile [tab22]" userId="28c2686d-6dba-4b59-83e0-8947529fc101" providerId="ADAL" clId="{5AB2AEED-68EA-4E02-8BAE-FEF029DE6613}" dt="2023-06-13T14:41:31.023" v="10812"/>
          <ac:picMkLst>
            <pc:docMk/>
            <pc:sldMk cId="3191409246" sldId="305"/>
            <ac:picMk id="7" creationId="{48BBA80F-9159-4735-9F4C-B9F9132809FC}"/>
          </ac:picMkLst>
        </pc:picChg>
        <pc:picChg chg="add del mod">
          <ac:chgData name="Tahlina Ann Borradaile [tab22]" userId="28c2686d-6dba-4b59-83e0-8947529fc101" providerId="ADAL" clId="{5AB2AEED-68EA-4E02-8BAE-FEF029DE6613}" dt="2023-06-13T20:02:36.260" v="19257"/>
          <ac:picMkLst>
            <pc:docMk/>
            <pc:sldMk cId="3191409246" sldId="305"/>
            <ac:picMk id="8" creationId="{870BE4E0-279A-41AD-82C8-963E2A8C6B87}"/>
          </ac:picMkLst>
        </pc:picChg>
        <pc:picChg chg="add del mod">
          <ac:chgData name="Tahlina Ann Borradaile [tab22]" userId="28c2686d-6dba-4b59-83e0-8947529fc101" providerId="ADAL" clId="{5AB2AEED-68EA-4E02-8BAE-FEF029DE6613}" dt="2023-06-13T20:02:36.260" v="19257"/>
          <ac:picMkLst>
            <pc:docMk/>
            <pc:sldMk cId="3191409246" sldId="305"/>
            <ac:picMk id="9" creationId="{F371F174-2370-4F2B-885A-FCA8C0AEEC39}"/>
          </ac:picMkLst>
        </pc:picChg>
        <pc:picChg chg="add del mod">
          <ac:chgData name="Tahlina Ann Borradaile [tab22]" userId="28c2686d-6dba-4b59-83e0-8947529fc101" providerId="ADAL" clId="{5AB2AEED-68EA-4E02-8BAE-FEF029DE6613}" dt="2023-06-13T20:02:36.260" v="19257"/>
          <ac:picMkLst>
            <pc:docMk/>
            <pc:sldMk cId="3191409246" sldId="305"/>
            <ac:picMk id="10" creationId="{6570E216-B049-4C44-9F36-196B2DDF9491}"/>
          </ac:picMkLst>
        </pc:picChg>
        <pc:picChg chg="add del mod">
          <ac:chgData name="Tahlina Ann Borradaile [tab22]" userId="28c2686d-6dba-4b59-83e0-8947529fc101" providerId="ADAL" clId="{5AB2AEED-68EA-4E02-8BAE-FEF029DE6613}" dt="2023-06-13T20:02:36.260" v="19257"/>
          <ac:picMkLst>
            <pc:docMk/>
            <pc:sldMk cId="3191409246" sldId="305"/>
            <ac:picMk id="12" creationId="{A5C1C0A4-1FAB-40C5-9622-F3B0A3F454DA}"/>
          </ac:picMkLst>
        </pc:picChg>
        <pc:picChg chg="add mod">
          <ac:chgData name="Tahlina Ann Borradaile [tab22]" userId="28c2686d-6dba-4b59-83e0-8947529fc101" providerId="ADAL" clId="{5AB2AEED-68EA-4E02-8BAE-FEF029DE6613}" dt="2023-06-13T20:05:40.471" v="19458" actId="1076"/>
          <ac:picMkLst>
            <pc:docMk/>
            <pc:sldMk cId="3191409246" sldId="305"/>
            <ac:picMk id="25" creationId="{7A77423E-A49E-41F1-9115-3F520599F5DB}"/>
          </ac:picMkLst>
        </pc:picChg>
        <pc:picChg chg="add mod">
          <ac:chgData name="Tahlina Ann Borradaile [tab22]" userId="28c2686d-6dba-4b59-83e0-8947529fc101" providerId="ADAL" clId="{5AB2AEED-68EA-4E02-8BAE-FEF029DE6613}" dt="2023-06-13T20:05:18.232" v="19427" actId="1076"/>
          <ac:picMkLst>
            <pc:docMk/>
            <pc:sldMk cId="3191409246" sldId="305"/>
            <ac:picMk id="26" creationId="{610B2BE0-C45D-4ACC-B1BF-DC7D386D415E}"/>
          </ac:picMkLst>
        </pc:picChg>
        <pc:picChg chg="add mod">
          <ac:chgData name="Tahlina Ann Borradaile [tab22]" userId="28c2686d-6dba-4b59-83e0-8947529fc101" providerId="ADAL" clId="{5AB2AEED-68EA-4E02-8BAE-FEF029DE6613}" dt="2023-06-13T20:05:05.352" v="19412" actId="1076"/>
          <ac:picMkLst>
            <pc:docMk/>
            <pc:sldMk cId="3191409246" sldId="305"/>
            <ac:picMk id="27" creationId="{21D74D1F-0C52-465E-9154-A5335804FC71}"/>
          </ac:picMkLst>
        </pc:picChg>
        <pc:picChg chg="add mod">
          <ac:chgData name="Tahlina Ann Borradaile [tab22]" userId="28c2686d-6dba-4b59-83e0-8947529fc101" providerId="ADAL" clId="{5AB2AEED-68EA-4E02-8BAE-FEF029DE6613}" dt="2023-06-13T20:05:11.790" v="19426" actId="1035"/>
          <ac:picMkLst>
            <pc:docMk/>
            <pc:sldMk cId="3191409246" sldId="305"/>
            <ac:picMk id="28" creationId="{52E93BC0-0F87-44AA-A104-C522DB6FA5B5}"/>
          </ac:picMkLst>
        </pc:picChg>
        <pc:cxnChg chg="add mod">
          <ac:chgData name="Tahlina Ann Borradaile [tab22]" userId="28c2686d-6dba-4b59-83e0-8947529fc101" providerId="ADAL" clId="{5AB2AEED-68EA-4E02-8BAE-FEF029DE6613}" dt="2023-06-13T20:03:27.337" v="19383" actId="1038"/>
          <ac:cxnSpMkLst>
            <pc:docMk/>
            <pc:sldMk cId="3191409246" sldId="305"/>
            <ac:cxnSpMk id="13" creationId="{8CE84F1A-3980-44E6-8F8B-53981B4A1597}"/>
          </ac:cxnSpMkLst>
        </pc:cxnChg>
        <pc:cxnChg chg="add mod">
          <ac:chgData name="Tahlina Ann Borradaile [tab22]" userId="28c2686d-6dba-4b59-83e0-8947529fc101" providerId="ADAL" clId="{5AB2AEED-68EA-4E02-8BAE-FEF029DE6613}" dt="2023-06-13T20:03:27.337" v="19383" actId="1038"/>
          <ac:cxnSpMkLst>
            <pc:docMk/>
            <pc:sldMk cId="3191409246" sldId="305"/>
            <ac:cxnSpMk id="21" creationId="{FCA37743-BECB-41E7-95D2-2947E05904FC}"/>
          </ac:cxnSpMkLst>
        </pc:cxnChg>
      </pc:sldChg>
      <pc:sldChg chg="addSp delSp modSp add modNotesTx">
        <pc:chgData name="Tahlina Ann Borradaile [tab22]" userId="28c2686d-6dba-4b59-83e0-8947529fc101" providerId="ADAL" clId="{5AB2AEED-68EA-4E02-8BAE-FEF029DE6613}" dt="2023-06-14T11:58:08.212" v="22967" actId="20577"/>
        <pc:sldMkLst>
          <pc:docMk/>
          <pc:sldMk cId="3846946700" sldId="306"/>
        </pc:sldMkLst>
        <pc:spChg chg="mod">
          <ac:chgData name="Tahlina Ann Borradaile [tab22]" userId="28c2686d-6dba-4b59-83e0-8947529fc101" providerId="ADAL" clId="{5AB2AEED-68EA-4E02-8BAE-FEF029DE6613}" dt="2023-06-13T18:20:22.029" v="15434" actId="20577"/>
          <ac:spMkLst>
            <pc:docMk/>
            <pc:sldMk cId="3846946700" sldId="306"/>
            <ac:spMk id="2" creationId="{36B12BC4-0177-47E7-97C5-9DEFB35CE801}"/>
          </ac:spMkLst>
        </pc:spChg>
        <pc:spChg chg="del">
          <ac:chgData name="Tahlina Ann Borradaile [tab22]" userId="28c2686d-6dba-4b59-83e0-8947529fc101" providerId="ADAL" clId="{5AB2AEED-68EA-4E02-8BAE-FEF029DE6613}" dt="2023-06-13T14:51:27.713" v="11966"/>
          <ac:spMkLst>
            <pc:docMk/>
            <pc:sldMk cId="3846946700" sldId="306"/>
            <ac:spMk id="3" creationId="{3314E570-C547-4B71-91B2-6E550EB8AD7A}"/>
          </ac:spMkLst>
        </pc:spChg>
        <pc:spChg chg="add mod">
          <ac:chgData name="Tahlina Ann Borradaile [tab22]" userId="28c2686d-6dba-4b59-83e0-8947529fc101" providerId="ADAL" clId="{5AB2AEED-68EA-4E02-8BAE-FEF029DE6613}" dt="2023-06-14T11:57:00.829" v="22956" actId="1076"/>
          <ac:spMkLst>
            <pc:docMk/>
            <pc:sldMk cId="3846946700" sldId="306"/>
            <ac:spMk id="3" creationId="{AEBACF28-FBAC-45C8-8A61-906F4277DD3C}"/>
          </ac:spMkLst>
        </pc:spChg>
        <pc:spChg chg="add mod">
          <ac:chgData name="Tahlina Ann Borradaile [tab22]" userId="28c2686d-6dba-4b59-83e0-8947529fc101" providerId="ADAL" clId="{5AB2AEED-68EA-4E02-8BAE-FEF029DE6613}" dt="2023-06-13T18:32:50.034" v="16088" actId="20577"/>
          <ac:spMkLst>
            <pc:docMk/>
            <pc:sldMk cId="3846946700" sldId="306"/>
            <ac:spMk id="6" creationId="{1F272D5D-AFA6-4605-AE0F-4B85D011D43A}"/>
          </ac:spMkLst>
        </pc:spChg>
        <pc:picChg chg="add mod">
          <ac:chgData name="Tahlina Ann Borradaile [tab22]" userId="28c2686d-6dba-4b59-83e0-8947529fc101" providerId="ADAL" clId="{5AB2AEED-68EA-4E02-8BAE-FEF029DE6613}" dt="2023-06-13T14:52:07.630" v="11991" actId="1036"/>
          <ac:picMkLst>
            <pc:docMk/>
            <pc:sldMk cId="3846946700" sldId="306"/>
            <ac:picMk id="5" creationId="{68CDECE8-D47C-41FD-BDC1-03B2D2E33782}"/>
          </ac:picMkLst>
        </pc:picChg>
      </pc:sldChg>
      <pc:sldChg chg="addSp delSp modSp add modNotesTx">
        <pc:chgData name="Tahlina Ann Borradaile [tab22]" userId="28c2686d-6dba-4b59-83e0-8947529fc101" providerId="ADAL" clId="{5AB2AEED-68EA-4E02-8BAE-FEF029DE6613}" dt="2023-06-14T12:01:17.496" v="23345" actId="20577"/>
        <pc:sldMkLst>
          <pc:docMk/>
          <pc:sldMk cId="1050327750" sldId="307"/>
        </pc:sldMkLst>
        <pc:spChg chg="mod">
          <ac:chgData name="Tahlina Ann Borradaile [tab22]" userId="28c2686d-6dba-4b59-83e0-8947529fc101" providerId="ADAL" clId="{5AB2AEED-68EA-4E02-8BAE-FEF029DE6613}" dt="2023-06-13T18:20:29.805" v="15435" actId="403"/>
          <ac:spMkLst>
            <pc:docMk/>
            <pc:sldMk cId="1050327750" sldId="307"/>
            <ac:spMk id="2" creationId="{65466AF0-23FD-40E7-B7E7-DD97AFBDFDCD}"/>
          </ac:spMkLst>
        </pc:spChg>
        <pc:spChg chg="del">
          <ac:chgData name="Tahlina Ann Borradaile [tab22]" userId="28c2686d-6dba-4b59-83e0-8947529fc101" providerId="ADAL" clId="{5AB2AEED-68EA-4E02-8BAE-FEF029DE6613}" dt="2023-06-13T14:51:43.855" v="11968"/>
          <ac:spMkLst>
            <pc:docMk/>
            <pc:sldMk cId="1050327750" sldId="307"/>
            <ac:spMk id="3" creationId="{E0CBCE00-AA65-456E-BE0F-57A101EB114B}"/>
          </ac:spMkLst>
        </pc:spChg>
        <pc:spChg chg="add mod">
          <ac:chgData name="Tahlina Ann Borradaile [tab22]" userId="28c2686d-6dba-4b59-83e0-8947529fc101" providerId="ADAL" clId="{5AB2AEED-68EA-4E02-8BAE-FEF029DE6613}" dt="2023-06-13T18:29:45.483" v="16044" actId="20577"/>
          <ac:spMkLst>
            <pc:docMk/>
            <pc:sldMk cId="1050327750" sldId="307"/>
            <ac:spMk id="6" creationId="{3B0EAC26-CE4B-4DD9-B9D2-666664C4BDE4}"/>
          </ac:spMkLst>
        </pc:spChg>
        <pc:spChg chg="add">
          <ac:chgData name="Tahlina Ann Borradaile [tab22]" userId="28c2686d-6dba-4b59-83e0-8947529fc101" providerId="ADAL" clId="{5AB2AEED-68EA-4E02-8BAE-FEF029DE6613}" dt="2023-06-14T11:57:11.667" v="22958"/>
          <ac:spMkLst>
            <pc:docMk/>
            <pc:sldMk cId="1050327750" sldId="307"/>
            <ac:spMk id="7" creationId="{87261A26-FED8-4B16-A4D6-F043A619B14A}"/>
          </ac:spMkLst>
        </pc:spChg>
        <pc:picChg chg="add mod">
          <ac:chgData name="Tahlina Ann Borradaile [tab22]" userId="28c2686d-6dba-4b59-83e0-8947529fc101" providerId="ADAL" clId="{5AB2AEED-68EA-4E02-8BAE-FEF029DE6613}" dt="2023-06-13T14:51:57.847" v="11986" actId="1035"/>
          <ac:picMkLst>
            <pc:docMk/>
            <pc:sldMk cId="1050327750" sldId="307"/>
            <ac:picMk id="5" creationId="{275805AC-73E1-453A-8169-FFCC14F8C74A}"/>
          </ac:picMkLst>
        </pc:picChg>
      </pc:sldChg>
      <pc:sldChg chg="addSp delSp modSp add modNotesTx">
        <pc:chgData name="Tahlina Ann Borradaile [tab22]" userId="28c2686d-6dba-4b59-83e0-8947529fc101" providerId="ADAL" clId="{5AB2AEED-68EA-4E02-8BAE-FEF029DE6613}" dt="2023-06-14T12:01:24.991" v="23346" actId="20577"/>
        <pc:sldMkLst>
          <pc:docMk/>
          <pc:sldMk cId="1682893630" sldId="308"/>
        </pc:sldMkLst>
        <pc:spChg chg="mod">
          <ac:chgData name="Tahlina Ann Borradaile [tab22]" userId="28c2686d-6dba-4b59-83e0-8947529fc101" providerId="ADAL" clId="{5AB2AEED-68EA-4E02-8BAE-FEF029DE6613}" dt="2023-06-13T15:11:35.141" v="13154" actId="20577"/>
          <ac:spMkLst>
            <pc:docMk/>
            <pc:sldMk cId="1682893630" sldId="308"/>
            <ac:spMk id="2" creationId="{0B16B842-76B9-4521-96B3-99DBC17F1A45}"/>
          </ac:spMkLst>
        </pc:spChg>
        <pc:spChg chg="del">
          <ac:chgData name="Tahlina Ann Borradaile [tab22]" userId="28c2686d-6dba-4b59-83e0-8947529fc101" providerId="ADAL" clId="{5AB2AEED-68EA-4E02-8BAE-FEF029DE6613}" dt="2023-06-13T14:53:10.275" v="12044"/>
          <ac:spMkLst>
            <pc:docMk/>
            <pc:sldMk cId="1682893630" sldId="308"/>
            <ac:spMk id="3" creationId="{8B8FC9C0-8821-474C-AA45-EF39E34A133E}"/>
          </ac:spMkLst>
        </pc:spChg>
        <pc:spChg chg="add mod">
          <ac:chgData name="Tahlina Ann Borradaile [tab22]" userId="28c2686d-6dba-4b59-83e0-8947529fc101" providerId="ADAL" clId="{5AB2AEED-68EA-4E02-8BAE-FEF029DE6613}" dt="2023-06-13T20:21:08.232" v="21089" actId="20577"/>
          <ac:spMkLst>
            <pc:docMk/>
            <pc:sldMk cId="1682893630" sldId="308"/>
            <ac:spMk id="6" creationId="{00385BC2-C420-4DCD-8A46-3531507DCD56}"/>
          </ac:spMkLst>
        </pc:spChg>
        <pc:spChg chg="add mod">
          <ac:chgData name="Tahlina Ann Borradaile [tab22]" userId="28c2686d-6dba-4b59-83e0-8947529fc101" providerId="ADAL" clId="{5AB2AEED-68EA-4E02-8BAE-FEF029DE6613}" dt="2023-06-13T20:22:52.549" v="21301" actId="20577"/>
          <ac:spMkLst>
            <pc:docMk/>
            <pc:sldMk cId="1682893630" sldId="308"/>
            <ac:spMk id="7" creationId="{F1E5B467-D8D3-43E8-B0EB-B311B5EF3490}"/>
          </ac:spMkLst>
        </pc:spChg>
        <pc:picChg chg="add del">
          <ac:chgData name="Tahlina Ann Borradaile [tab22]" userId="28c2686d-6dba-4b59-83e0-8947529fc101" providerId="ADAL" clId="{5AB2AEED-68EA-4E02-8BAE-FEF029DE6613}" dt="2023-06-13T20:21:25.154" v="21091"/>
          <ac:picMkLst>
            <pc:docMk/>
            <pc:sldMk cId="1682893630" sldId="308"/>
            <ac:picMk id="3" creationId="{641FB039-A6BB-4F42-9B2A-56F20B6A3D87}"/>
          </ac:picMkLst>
        </pc:picChg>
        <pc:picChg chg="add mod">
          <ac:chgData name="Tahlina Ann Borradaile [tab22]" userId="28c2686d-6dba-4b59-83e0-8947529fc101" providerId="ADAL" clId="{5AB2AEED-68EA-4E02-8BAE-FEF029DE6613}" dt="2023-06-13T15:11:42.985" v="13156" actId="1076"/>
          <ac:picMkLst>
            <pc:docMk/>
            <pc:sldMk cId="1682893630" sldId="308"/>
            <ac:picMk id="5" creationId="{3B4D3BBC-4CDC-44B8-917B-790024D121FB}"/>
          </ac:picMkLst>
        </pc:picChg>
      </pc:sldChg>
      <pc:sldChg chg="addSp delSp modSp add modNotesTx">
        <pc:chgData name="Tahlina Ann Borradaile [tab22]" userId="28c2686d-6dba-4b59-83e0-8947529fc101" providerId="ADAL" clId="{5AB2AEED-68EA-4E02-8BAE-FEF029DE6613}" dt="2023-06-14T12:02:00.121" v="23350" actId="20577"/>
        <pc:sldMkLst>
          <pc:docMk/>
          <pc:sldMk cId="2203930709" sldId="309"/>
        </pc:sldMkLst>
        <pc:spChg chg="mod">
          <ac:chgData name="Tahlina Ann Borradaile [tab22]" userId="28c2686d-6dba-4b59-83e0-8947529fc101" providerId="ADAL" clId="{5AB2AEED-68EA-4E02-8BAE-FEF029DE6613}" dt="2023-06-13T14:55:23.633" v="12157" actId="20577"/>
          <ac:spMkLst>
            <pc:docMk/>
            <pc:sldMk cId="2203930709" sldId="309"/>
            <ac:spMk id="2" creationId="{6B5793CF-9161-4497-AEC0-E4C6114DAC48}"/>
          </ac:spMkLst>
        </pc:spChg>
        <pc:spChg chg="mod">
          <ac:chgData name="Tahlina Ann Borradaile [tab22]" userId="28c2686d-6dba-4b59-83e0-8947529fc101" providerId="ADAL" clId="{5AB2AEED-68EA-4E02-8BAE-FEF029DE6613}" dt="2023-06-13T20:23:34.881" v="21308" actId="20577"/>
          <ac:spMkLst>
            <pc:docMk/>
            <pc:sldMk cId="2203930709" sldId="309"/>
            <ac:spMk id="3" creationId="{A442D4AE-1F0E-45EE-A852-701FA08B504B}"/>
          </ac:spMkLst>
        </pc:spChg>
        <pc:picChg chg="add del mod">
          <ac:chgData name="Tahlina Ann Borradaile [tab22]" userId="28c2686d-6dba-4b59-83e0-8947529fc101" providerId="ADAL" clId="{5AB2AEED-68EA-4E02-8BAE-FEF029DE6613}" dt="2023-06-13T20:23:29.371" v="21305" actId="478"/>
          <ac:picMkLst>
            <pc:docMk/>
            <pc:sldMk cId="2203930709" sldId="309"/>
            <ac:picMk id="5" creationId="{8E46B751-32FB-4DC2-AD5C-91811BE1CCC9}"/>
          </ac:picMkLst>
        </pc:picChg>
      </pc:sldChg>
      <pc:sldChg chg="addSp delSp modSp add modNotesTx">
        <pc:chgData name="Tahlina Ann Borradaile [tab22]" userId="28c2686d-6dba-4b59-83e0-8947529fc101" providerId="ADAL" clId="{5AB2AEED-68EA-4E02-8BAE-FEF029DE6613}" dt="2023-06-20T14:14:42.248" v="23384" actId="6549"/>
        <pc:sldMkLst>
          <pc:docMk/>
          <pc:sldMk cId="733032778" sldId="312"/>
        </pc:sldMkLst>
        <pc:spChg chg="mod">
          <ac:chgData name="Tahlina Ann Borradaile [tab22]" userId="28c2686d-6dba-4b59-83e0-8947529fc101" providerId="ADAL" clId="{5AB2AEED-68EA-4E02-8BAE-FEF029DE6613}" dt="2023-06-20T14:02:06.987" v="23364" actId="1076"/>
          <ac:spMkLst>
            <pc:docMk/>
            <pc:sldMk cId="733032778" sldId="312"/>
            <ac:spMk id="2" creationId="{7DEC834B-6EC3-4C7D-AD48-471D6BC582F5}"/>
          </ac:spMkLst>
        </pc:spChg>
        <pc:spChg chg="mod">
          <ac:chgData name="Tahlina Ann Borradaile [tab22]" userId="28c2686d-6dba-4b59-83e0-8947529fc101" providerId="ADAL" clId="{5AB2AEED-68EA-4E02-8BAE-FEF029DE6613}" dt="2023-06-13T18:00:11.875" v="15129" actId="1076"/>
          <ac:spMkLst>
            <pc:docMk/>
            <pc:sldMk cId="733032778" sldId="312"/>
            <ac:spMk id="3" creationId="{8FD0B643-5566-40CE-A3ED-A52296794D7E}"/>
          </ac:spMkLst>
        </pc:spChg>
        <pc:spChg chg="add del">
          <ac:chgData name="Tahlina Ann Borradaile [tab22]" userId="28c2686d-6dba-4b59-83e0-8947529fc101" providerId="ADAL" clId="{5AB2AEED-68EA-4E02-8BAE-FEF029DE6613}" dt="2023-06-13T17:48:48.601" v="14730"/>
          <ac:spMkLst>
            <pc:docMk/>
            <pc:sldMk cId="733032778" sldId="312"/>
            <ac:spMk id="4" creationId="{07B0F0BD-87DE-43F3-A62E-044CE01BA6AB}"/>
          </ac:spMkLst>
        </pc:spChg>
        <pc:spChg chg="add del mod">
          <ac:chgData name="Tahlina Ann Borradaile [tab22]" userId="28c2686d-6dba-4b59-83e0-8947529fc101" providerId="ADAL" clId="{5AB2AEED-68EA-4E02-8BAE-FEF029DE6613}" dt="2023-06-13T17:56:47.346" v="15059"/>
          <ac:spMkLst>
            <pc:docMk/>
            <pc:sldMk cId="733032778" sldId="312"/>
            <ac:spMk id="5" creationId="{6ED40B4D-0A44-4E53-8794-04E9000D78CC}"/>
          </ac:spMkLst>
        </pc:spChg>
        <pc:spChg chg="add del mod">
          <ac:chgData name="Tahlina Ann Borradaile [tab22]" userId="28c2686d-6dba-4b59-83e0-8947529fc101" providerId="ADAL" clId="{5AB2AEED-68EA-4E02-8BAE-FEF029DE6613}" dt="2023-06-13T17:56:47.346" v="15061"/>
          <ac:spMkLst>
            <pc:docMk/>
            <pc:sldMk cId="733032778" sldId="312"/>
            <ac:spMk id="6" creationId="{1C947E30-127A-4347-8334-A48E1E27AACE}"/>
          </ac:spMkLst>
        </pc:spChg>
        <pc:spChg chg="add mod">
          <ac:chgData name="Tahlina Ann Borradaile [tab22]" userId="28c2686d-6dba-4b59-83e0-8947529fc101" providerId="ADAL" clId="{5AB2AEED-68EA-4E02-8BAE-FEF029DE6613}" dt="2023-06-20T14:14:42.248" v="23384" actId="6549"/>
          <ac:spMkLst>
            <pc:docMk/>
            <pc:sldMk cId="733032778" sldId="312"/>
            <ac:spMk id="7" creationId="{1919E657-F215-4CF6-8D2F-D599C32EE24E}"/>
          </ac:spMkLst>
        </pc:spChg>
        <pc:spChg chg="add mod">
          <ac:chgData name="Tahlina Ann Borradaile [tab22]" userId="28c2686d-6dba-4b59-83e0-8947529fc101" providerId="ADAL" clId="{5AB2AEED-68EA-4E02-8BAE-FEF029DE6613}" dt="2023-06-13T18:00:16.219" v="15130" actId="1076"/>
          <ac:spMkLst>
            <pc:docMk/>
            <pc:sldMk cId="733032778" sldId="312"/>
            <ac:spMk id="8" creationId="{9F7E846D-99DB-440F-AE8E-D9667B9863E3}"/>
          </ac:spMkLst>
        </pc:spChg>
        <pc:spChg chg="add mod">
          <ac:chgData name="Tahlina Ann Borradaile [tab22]" userId="28c2686d-6dba-4b59-83e0-8947529fc101" providerId="ADAL" clId="{5AB2AEED-68EA-4E02-8BAE-FEF029DE6613}" dt="2023-06-13T18:03:43.727" v="15145" actId="1076"/>
          <ac:spMkLst>
            <pc:docMk/>
            <pc:sldMk cId="733032778" sldId="312"/>
            <ac:spMk id="9" creationId="{41CC0ACB-FD16-451F-B5F4-23C35C6EE88F}"/>
          </ac:spMkLst>
        </pc:spChg>
        <pc:spChg chg="add mod">
          <ac:chgData name="Tahlina Ann Borradaile [tab22]" userId="28c2686d-6dba-4b59-83e0-8947529fc101" providerId="ADAL" clId="{5AB2AEED-68EA-4E02-8BAE-FEF029DE6613}" dt="2023-06-13T18:15:33.186" v="15257" actId="1037"/>
          <ac:spMkLst>
            <pc:docMk/>
            <pc:sldMk cId="733032778" sldId="312"/>
            <ac:spMk id="10" creationId="{3C17F11D-E93A-4D99-AA2F-724123787E37}"/>
          </ac:spMkLst>
        </pc:spChg>
        <pc:spChg chg="add mod">
          <ac:chgData name="Tahlina Ann Borradaile [tab22]" userId="28c2686d-6dba-4b59-83e0-8947529fc101" providerId="ADAL" clId="{5AB2AEED-68EA-4E02-8BAE-FEF029DE6613}" dt="2023-06-13T18:00:55.136" v="15137" actId="1076"/>
          <ac:spMkLst>
            <pc:docMk/>
            <pc:sldMk cId="733032778" sldId="312"/>
            <ac:spMk id="11" creationId="{14E1A474-5BC1-412D-B0B2-09486D327739}"/>
          </ac:spMkLst>
        </pc:spChg>
      </pc:sldChg>
      <pc:sldChg chg="addSp delSp modSp add">
        <pc:chgData name="Tahlina Ann Borradaile [tab22]" userId="28c2686d-6dba-4b59-83e0-8947529fc101" providerId="ADAL" clId="{5AB2AEED-68EA-4E02-8BAE-FEF029DE6613}" dt="2023-06-13T18:05:20.980" v="15164" actId="207"/>
        <pc:sldMkLst>
          <pc:docMk/>
          <pc:sldMk cId="1229594516" sldId="313"/>
        </pc:sldMkLst>
        <pc:spChg chg="mod">
          <ac:chgData name="Tahlina Ann Borradaile [tab22]" userId="28c2686d-6dba-4b59-83e0-8947529fc101" providerId="ADAL" clId="{5AB2AEED-68EA-4E02-8BAE-FEF029DE6613}" dt="2023-06-13T18:04:49.968" v="15154" actId="20577"/>
          <ac:spMkLst>
            <pc:docMk/>
            <pc:sldMk cId="1229594516" sldId="313"/>
            <ac:spMk id="2" creationId="{4FF78A37-ECD9-40CB-83DE-E72F44588DE3}"/>
          </ac:spMkLst>
        </pc:spChg>
        <pc:spChg chg="mod">
          <ac:chgData name="Tahlina Ann Borradaile [tab22]" userId="28c2686d-6dba-4b59-83e0-8947529fc101" providerId="ADAL" clId="{5AB2AEED-68EA-4E02-8BAE-FEF029DE6613}" dt="2023-06-13T18:05:20.980" v="15164" actId="207"/>
          <ac:spMkLst>
            <pc:docMk/>
            <pc:sldMk cId="1229594516" sldId="313"/>
            <ac:spMk id="3" creationId="{29D15577-76E5-48A7-B27B-0CEB80551C0A}"/>
          </ac:spMkLst>
        </pc:spChg>
        <pc:spChg chg="add mod">
          <ac:chgData name="Tahlina Ann Borradaile [tab22]" userId="28c2686d-6dba-4b59-83e0-8947529fc101" providerId="ADAL" clId="{5AB2AEED-68EA-4E02-8BAE-FEF029DE6613}" dt="2023-06-13T18:04:37.012" v="15150"/>
          <ac:spMkLst>
            <pc:docMk/>
            <pc:sldMk cId="1229594516" sldId="313"/>
            <ac:spMk id="4" creationId="{4A1DAEA4-29D4-4F22-9601-1BDF813FA6B3}"/>
          </ac:spMkLst>
        </pc:spChg>
        <pc:spChg chg="add del mod">
          <ac:chgData name="Tahlina Ann Borradaile [tab22]" userId="28c2686d-6dba-4b59-83e0-8947529fc101" providerId="ADAL" clId="{5AB2AEED-68EA-4E02-8BAE-FEF029DE6613}" dt="2023-06-13T18:05:00.451" v="15159" actId="478"/>
          <ac:spMkLst>
            <pc:docMk/>
            <pc:sldMk cId="1229594516" sldId="313"/>
            <ac:spMk id="5" creationId="{EB8E7740-56AD-4E2B-BA3B-F3E9AB94406E}"/>
          </ac:spMkLst>
        </pc:spChg>
      </pc:sldChg>
      <pc:sldChg chg="addSp delSp modSp add">
        <pc:chgData name="Tahlina Ann Borradaile [tab22]" userId="28c2686d-6dba-4b59-83e0-8947529fc101" providerId="ADAL" clId="{5AB2AEED-68EA-4E02-8BAE-FEF029DE6613}" dt="2023-06-13T18:08:45.918" v="15254" actId="1037"/>
        <pc:sldMkLst>
          <pc:docMk/>
          <pc:sldMk cId="1316113523" sldId="314"/>
        </pc:sldMkLst>
        <pc:spChg chg="mod">
          <ac:chgData name="Tahlina Ann Borradaile [tab22]" userId="28c2686d-6dba-4b59-83e0-8947529fc101" providerId="ADAL" clId="{5AB2AEED-68EA-4E02-8BAE-FEF029DE6613}" dt="2023-06-13T18:08:20.879" v="15176" actId="20577"/>
          <ac:spMkLst>
            <pc:docMk/>
            <pc:sldMk cId="1316113523" sldId="314"/>
            <ac:spMk id="2" creationId="{F630BC90-0598-4B02-B43E-C7D491C07B8C}"/>
          </ac:spMkLst>
        </pc:spChg>
        <pc:spChg chg="del">
          <ac:chgData name="Tahlina Ann Borradaile [tab22]" userId="28c2686d-6dba-4b59-83e0-8947529fc101" providerId="ADAL" clId="{5AB2AEED-68EA-4E02-8BAE-FEF029DE6613}" dt="2023-06-13T18:08:26.200" v="15177" actId="478"/>
          <ac:spMkLst>
            <pc:docMk/>
            <pc:sldMk cId="1316113523" sldId="314"/>
            <ac:spMk id="3" creationId="{9026F025-37A8-4CA9-9E61-B802BA5AEDBB}"/>
          </ac:spMkLst>
        </pc:spChg>
        <pc:spChg chg="add mod">
          <ac:chgData name="Tahlina Ann Borradaile [tab22]" userId="28c2686d-6dba-4b59-83e0-8947529fc101" providerId="ADAL" clId="{5AB2AEED-68EA-4E02-8BAE-FEF029DE6613}" dt="2023-06-13T18:08:17.548" v="15173" actId="27636"/>
          <ac:spMkLst>
            <pc:docMk/>
            <pc:sldMk cId="1316113523" sldId="314"/>
            <ac:spMk id="4" creationId="{C1AABF07-9A33-4A21-9C42-E272704B63FD}"/>
          </ac:spMkLst>
        </pc:spChg>
        <pc:spChg chg="add mod">
          <ac:chgData name="Tahlina Ann Borradaile [tab22]" userId="28c2686d-6dba-4b59-83e0-8947529fc101" providerId="ADAL" clId="{5AB2AEED-68EA-4E02-8BAE-FEF029DE6613}" dt="2023-06-13T18:08:45.918" v="15254" actId="1037"/>
          <ac:spMkLst>
            <pc:docMk/>
            <pc:sldMk cId="1316113523" sldId="314"/>
            <ac:spMk id="46" creationId="{6E18FAE3-CF9A-49DE-AB18-6498D9B79B27}"/>
          </ac:spMkLst>
        </pc:spChg>
        <pc:spChg chg="add mod">
          <ac:chgData name="Tahlina Ann Borradaile [tab22]" userId="28c2686d-6dba-4b59-83e0-8947529fc101" providerId="ADAL" clId="{5AB2AEED-68EA-4E02-8BAE-FEF029DE6613}" dt="2023-06-13T18:08:45.918" v="15254" actId="1037"/>
          <ac:spMkLst>
            <pc:docMk/>
            <pc:sldMk cId="1316113523" sldId="314"/>
            <ac:spMk id="47" creationId="{B068CC09-49BE-4CF4-A3B6-CC916A10719B}"/>
          </ac:spMkLst>
        </pc:s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5" creationId="{C82C705C-B7D3-4DE9-A471-8FD79D17F28C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22" creationId="{CA70DE70-4590-4DC9-875D-5097FFDCD147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25" creationId="{04261156-ADE3-4867-A2F5-22DE5808D9DE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28" creationId="{B41E0D9B-CDF5-4EAE-A6C7-55FBEC93C910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31" creationId="{C60E3498-FEF2-4105-A43A-A967E96E96F8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34" creationId="{0A9BEB67-AE54-4BFA-B9FB-78E24B536FB4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37" creationId="{14B6680E-C358-4835-A57A-39C7048EF0B5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40" creationId="{CDBC6284-5D24-4212-BB20-8F3F5DAA5B21}"/>
          </ac:grpSpMkLst>
        </pc:grpChg>
        <pc:grpChg chg="add mod">
          <ac:chgData name="Tahlina Ann Borradaile [tab22]" userId="28c2686d-6dba-4b59-83e0-8947529fc101" providerId="ADAL" clId="{5AB2AEED-68EA-4E02-8BAE-FEF029DE6613}" dt="2023-06-13T18:08:45.918" v="15254" actId="1037"/>
          <ac:grpSpMkLst>
            <pc:docMk/>
            <pc:sldMk cId="1316113523" sldId="314"/>
            <ac:grpSpMk id="43" creationId="{7AF2E987-6928-4EE2-9329-FBECF26CB00C}"/>
          </ac:grpSpMkLst>
        </pc:grpChg>
        <pc:cxnChg chg="add mod">
          <ac:chgData name="Tahlina Ann Borradaile [tab22]" userId="28c2686d-6dba-4b59-83e0-8947529fc101" providerId="ADAL" clId="{5AB2AEED-68EA-4E02-8BAE-FEF029DE6613}" dt="2023-06-13T18:08:45.918" v="15254" actId="1037"/>
          <ac:cxnSpMkLst>
            <pc:docMk/>
            <pc:sldMk cId="1316113523" sldId="314"/>
            <ac:cxnSpMk id="21" creationId="{FA8F0572-985A-44D1-B52C-D747DDF39C1E}"/>
          </ac:cxnSpMkLst>
        </pc:cxnChg>
      </pc:sldChg>
      <pc:sldChg chg="addSp delSp modSp add modNotesTx">
        <pc:chgData name="Tahlina Ann Borradaile [tab22]" userId="28c2686d-6dba-4b59-83e0-8947529fc101" providerId="ADAL" clId="{5AB2AEED-68EA-4E02-8BAE-FEF029DE6613}" dt="2023-06-14T12:00:08.503" v="23210" actId="20577"/>
        <pc:sldMkLst>
          <pc:docMk/>
          <pc:sldMk cId="2015655572" sldId="316"/>
        </pc:sldMkLst>
        <pc:spChg chg="mod">
          <ac:chgData name="Tahlina Ann Borradaile [tab22]" userId="28c2686d-6dba-4b59-83e0-8947529fc101" providerId="ADAL" clId="{5AB2AEED-68EA-4E02-8BAE-FEF029DE6613}" dt="2023-06-13T18:19:39.486" v="15381" actId="404"/>
          <ac:spMkLst>
            <pc:docMk/>
            <pc:sldMk cId="2015655572" sldId="316"/>
            <ac:spMk id="2" creationId="{36B12BC4-0177-47E7-97C5-9DEFB35CE801}"/>
          </ac:spMkLst>
        </pc:spChg>
        <pc:spChg chg="add">
          <ac:chgData name="Tahlina Ann Borradaile [tab22]" userId="28c2686d-6dba-4b59-83e0-8947529fc101" providerId="ADAL" clId="{5AB2AEED-68EA-4E02-8BAE-FEF029DE6613}" dt="2023-06-14T11:57:05.571" v="22957"/>
          <ac:spMkLst>
            <pc:docMk/>
            <pc:sldMk cId="2015655572" sldId="316"/>
            <ac:spMk id="5" creationId="{6FA69292-A527-45B1-BCA4-7B9ED7C7B3A3}"/>
          </ac:spMkLst>
        </pc:spChg>
        <pc:spChg chg="del">
          <ac:chgData name="Tahlina Ann Borradaile [tab22]" userId="28c2686d-6dba-4b59-83e0-8947529fc101" providerId="ADAL" clId="{5AB2AEED-68EA-4E02-8BAE-FEF029DE6613}" dt="2023-06-13T18:30:04.883" v="16048" actId="478"/>
          <ac:spMkLst>
            <pc:docMk/>
            <pc:sldMk cId="2015655572" sldId="316"/>
            <ac:spMk id="6" creationId="{1F272D5D-AFA6-4605-AE0F-4B85D011D43A}"/>
          </ac:spMkLst>
        </pc:spChg>
        <pc:spChg chg="add mod">
          <ac:chgData name="Tahlina Ann Borradaile [tab22]" userId="28c2686d-6dba-4b59-83e0-8947529fc101" providerId="ADAL" clId="{5AB2AEED-68EA-4E02-8BAE-FEF029DE6613}" dt="2023-06-13T18:32:34.597" v="16082" actId="20577"/>
          <ac:spMkLst>
            <pc:docMk/>
            <pc:sldMk cId="2015655572" sldId="316"/>
            <ac:spMk id="8" creationId="{3288415A-89F6-4CD4-85B6-A311CF1B3F36}"/>
          </ac:spMkLst>
        </pc:spChg>
        <pc:picChg chg="add mod">
          <ac:chgData name="Tahlina Ann Borradaile [tab22]" userId="28c2686d-6dba-4b59-83e0-8947529fc101" providerId="ADAL" clId="{5AB2AEED-68EA-4E02-8BAE-FEF029DE6613}" dt="2023-06-13T18:19:08.503" v="15362" actId="14100"/>
          <ac:picMkLst>
            <pc:docMk/>
            <pc:sldMk cId="2015655572" sldId="316"/>
            <ac:picMk id="4" creationId="{2DEF860F-EA47-449F-8147-7EF0BD93A5F6}"/>
          </ac:picMkLst>
        </pc:picChg>
        <pc:picChg chg="del">
          <ac:chgData name="Tahlina Ann Borradaile [tab22]" userId="28c2686d-6dba-4b59-83e0-8947529fc101" providerId="ADAL" clId="{5AB2AEED-68EA-4E02-8BAE-FEF029DE6613}" dt="2023-06-13T18:19:00.516" v="15360" actId="478"/>
          <ac:picMkLst>
            <pc:docMk/>
            <pc:sldMk cId="2015655572" sldId="316"/>
            <ac:picMk id="5" creationId="{68CDECE8-D47C-41FD-BDC1-03B2D2E33782}"/>
          </ac:picMkLst>
        </pc:picChg>
      </pc:sldChg>
      <pc:sldChg chg="addSp modSp add modNotesTx">
        <pc:chgData name="Tahlina Ann Borradaile [tab22]" userId="28c2686d-6dba-4b59-83e0-8947529fc101" providerId="ADAL" clId="{5AB2AEED-68EA-4E02-8BAE-FEF029DE6613}" dt="2023-06-14T11:57:38.375" v="22962" actId="20577"/>
        <pc:sldMkLst>
          <pc:docMk/>
          <pc:sldMk cId="3257925675" sldId="317"/>
        </pc:sldMkLst>
        <pc:spChg chg="mod">
          <ac:chgData name="Tahlina Ann Borradaile [tab22]" userId="28c2686d-6dba-4b59-83e0-8947529fc101" providerId="ADAL" clId="{5AB2AEED-68EA-4E02-8BAE-FEF029DE6613}" dt="2023-06-13T20:09:08.978" v="19542" actId="20577"/>
          <ac:spMkLst>
            <pc:docMk/>
            <pc:sldMk cId="3257925675" sldId="317"/>
            <ac:spMk id="2" creationId="{79157550-D0A5-4551-ABBF-0BA619E82DA3}"/>
          </ac:spMkLst>
        </pc:spChg>
        <pc:spChg chg="mod">
          <ac:chgData name="Tahlina Ann Borradaile [tab22]" userId="28c2686d-6dba-4b59-83e0-8947529fc101" providerId="ADAL" clId="{5AB2AEED-68EA-4E02-8BAE-FEF029DE6613}" dt="2023-06-13T20:16:16.336" v="20272" actId="20577"/>
          <ac:spMkLst>
            <pc:docMk/>
            <pc:sldMk cId="3257925675" sldId="317"/>
            <ac:spMk id="3" creationId="{98F008C6-955A-4BAC-BEAF-AC1CB9AFFE14}"/>
          </ac:spMkLst>
        </pc:spChg>
        <pc:picChg chg="add">
          <ac:chgData name="Tahlina Ann Borradaile [tab22]" userId="28c2686d-6dba-4b59-83e0-8947529fc101" providerId="ADAL" clId="{5AB2AEED-68EA-4E02-8BAE-FEF029DE6613}" dt="2023-06-13T20:02:38.179" v="19258"/>
          <ac:picMkLst>
            <pc:docMk/>
            <pc:sldMk cId="3257925675" sldId="317"/>
            <ac:picMk id="4" creationId="{4D0F5FAC-3B30-4D75-A530-2754337DEED1}"/>
          </ac:picMkLst>
        </pc:picChg>
        <pc:picChg chg="add">
          <ac:chgData name="Tahlina Ann Borradaile [tab22]" userId="28c2686d-6dba-4b59-83e0-8947529fc101" providerId="ADAL" clId="{5AB2AEED-68EA-4E02-8BAE-FEF029DE6613}" dt="2023-06-13T20:02:38.179" v="19258"/>
          <ac:picMkLst>
            <pc:docMk/>
            <pc:sldMk cId="3257925675" sldId="317"/>
            <ac:picMk id="5" creationId="{5C6DDDB9-D30B-4E38-AB79-619DCB623994}"/>
          </ac:picMkLst>
        </pc:picChg>
        <pc:picChg chg="add">
          <ac:chgData name="Tahlina Ann Borradaile [tab22]" userId="28c2686d-6dba-4b59-83e0-8947529fc101" providerId="ADAL" clId="{5AB2AEED-68EA-4E02-8BAE-FEF029DE6613}" dt="2023-06-13T20:02:38.179" v="19258"/>
          <ac:picMkLst>
            <pc:docMk/>
            <pc:sldMk cId="3257925675" sldId="317"/>
            <ac:picMk id="6" creationId="{3B3636EA-63D7-48EB-8FAB-408CC21520C0}"/>
          </ac:picMkLst>
        </pc:picChg>
        <pc:picChg chg="add">
          <ac:chgData name="Tahlina Ann Borradaile [tab22]" userId="28c2686d-6dba-4b59-83e0-8947529fc101" providerId="ADAL" clId="{5AB2AEED-68EA-4E02-8BAE-FEF029DE6613}" dt="2023-06-13T20:02:38.179" v="19258"/>
          <ac:picMkLst>
            <pc:docMk/>
            <pc:sldMk cId="3257925675" sldId="317"/>
            <ac:picMk id="7" creationId="{555313C8-867C-4DAA-B23A-5E74E7CEECB5}"/>
          </ac:picMkLst>
        </pc:picChg>
      </pc:sldChg>
      <pc:sldChg chg="modSp add modNotesTx">
        <pc:chgData name="Tahlina Ann Borradaile [tab22]" userId="28c2686d-6dba-4b59-83e0-8947529fc101" providerId="ADAL" clId="{5AB2AEED-68EA-4E02-8BAE-FEF029DE6613}" dt="2023-06-14T11:41:22.504" v="21741" actId="313"/>
        <pc:sldMkLst>
          <pc:docMk/>
          <pc:sldMk cId="2233571591" sldId="318"/>
        </pc:sldMkLst>
        <pc:spChg chg="mod">
          <ac:chgData name="Tahlina Ann Borradaile [tab22]" userId="28c2686d-6dba-4b59-83e0-8947529fc101" providerId="ADAL" clId="{5AB2AEED-68EA-4E02-8BAE-FEF029DE6613}" dt="2023-06-13T18:56:41.409" v="16107" actId="20577"/>
          <ac:spMkLst>
            <pc:docMk/>
            <pc:sldMk cId="2233571591" sldId="318"/>
            <ac:spMk id="2" creationId="{BBC1F87B-8BB4-46EC-A356-6CADB9B6DABA}"/>
          </ac:spMkLst>
        </pc:spChg>
        <pc:spChg chg="mod">
          <ac:chgData name="Tahlina Ann Borradaile [tab22]" userId="28c2686d-6dba-4b59-83e0-8947529fc101" providerId="ADAL" clId="{5AB2AEED-68EA-4E02-8BAE-FEF029DE6613}" dt="2023-06-14T11:21:14.668" v="21322" actId="20577"/>
          <ac:spMkLst>
            <pc:docMk/>
            <pc:sldMk cId="2233571591" sldId="318"/>
            <ac:spMk id="3" creationId="{D3F6B999-84E2-42F9-8FC9-37C52ECEDA22}"/>
          </ac:spMkLst>
        </pc:spChg>
      </pc:sldChg>
      <pc:sldChg chg="addSp modSp add modNotesTx">
        <pc:chgData name="Tahlina Ann Borradaile [tab22]" userId="28c2686d-6dba-4b59-83e0-8947529fc101" providerId="ADAL" clId="{5AB2AEED-68EA-4E02-8BAE-FEF029DE6613}" dt="2023-06-14T11:33:51.907" v="21566" actId="20577"/>
        <pc:sldMkLst>
          <pc:docMk/>
          <pc:sldMk cId="3140922898" sldId="319"/>
        </pc:sldMkLst>
        <pc:spChg chg="mod">
          <ac:chgData name="Tahlina Ann Borradaile [tab22]" userId="28c2686d-6dba-4b59-83e0-8947529fc101" providerId="ADAL" clId="{5AB2AEED-68EA-4E02-8BAE-FEF029DE6613}" dt="2023-06-13T19:53:46.264" v="18866" actId="20577"/>
          <ac:spMkLst>
            <pc:docMk/>
            <pc:sldMk cId="3140922898" sldId="319"/>
            <ac:spMk id="2" creationId="{DF1F7D57-2D86-452C-92E8-C17569D45ED1}"/>
          </ac:spMkLst>
        </pc:spChg>
        <pc:spChg chg="mod">
          <ac:chgData name="Tahlina Ann Borradaile [tab22]" userId="28c2686d-6dba-4b59-83e0-8947529fc101" providerId="ADAL" clId="{5AB2AEED-68EA-4E02-8BAE-FEF029DE6613}" dt="2023-06-13T19:56:38.816" v="19033" actId="1076"/>
          <ac:spMkLst>
            <pc:docMk/>
            <pc:sldMk cId="3140922898" sldId="319"/>
            <ac:spMk id="3" creationId="{0EF28CED-87FB-4328-B786-960EB08656C2}"/>
          </ac:spMkLst>
        </pc:spChg>
        <pc:spChg chg="add mod">
          <ac:chgData name="Tahlina Ann Borradaile [tab22]" userId="28c2686d-6dba-4b59-83e0-8947529fc101" providerId="ADAL" clId="{5AB2AEED-68EA-4E02-8BAE-FEF029DE6613}" dt="2023-06-13T19:56:36.368" v="19032" actId="1076"/>
          <ac:spMkLst>
            <pc:docMk/>
            <pc:sldMk cId="3140922898" sldId="319"/>
            <ac:spMk id="6" creationId="{E87FC08D-1ADC-4F47-B601-0C2356DAD9E8}"/>
          </ac:spMkLst>
        </pc:spChg>
        <pc:spChg chg="add mod">
          <ac:chgData name="Tahlina Ann Borradaile [tab22]" userId="28c2686d-6dba-4b59-83e0-8947529fc101" providerId="ADAL" clId="{5AB2AEED-68EA-4E02-8BAE-FEF029DE6613}" dt="2023-06-13T19:56:33.240" v="19031" actId="1076"/>
          <ac:spMkLst>
            <pc:docMk/>
            <pc:sldMk cId="3140922898" sldId="319"/>
            <ac:spMk id="8" creationId="{0B1F1211-04AE-46C7-903A-5ACA0877A4B3}"/>
          </ac:spMkLst>
        </pc:spChg>
        <pc:spChg chg="add mod">
          <ac:chgData name="Tahlina Ann Borradaile [tab22]" userId="28c2686d-6dba-4b59-83e0-8947529fc101" providerId="ADAL" clId="{5AB2AEED-68EA-4E02-8BAE-FEF029DE6613}" dt="2023-06-13T19:56:30.120" v="19030" actId="1076"/>
          <ac:spMkLst>
            <pc:docMk/>
            <pc:sldMk cId="3140922898" sldId="319"/>
            <ac:spMk id="10" creationId="{93CDF775-CE9C-4753-BCF8-A6BE5CD270F0}"/>
          </ac:spMkLst>
        </pc:spChg>
        <pc:picChg chg="add mod">
          <ac:chgData name="Tahlina Ann Borradaile [tab22]" userId="28c2686d-6dba-4b59-83e0-8947529fc101" providerId="ADAL" clId="{5AB2AEED-68EA-4E02-8BAE-FEF029DE6613}" dt="2023-06-13T19:59:42.594" v="19253" actId="14100"/>
          <ac:picMkLst>
            <pc:docMk/>
            <pc:sldMk cId="3140922898" sldId="319"/>
            <ac:picMk id="4" creationId="{491B45A6-EC05-4282-9710-D373B0909097}"/>
          </ac:picMkLst>
        </pc:picChg>
        <pc:picChg chg="add mod">
          <ac:chgData name="Tahlina Ann Borradaile [tab22]" userId="28c2686d-6dba-4b59-83e0-8947529fc101" providerId="ADAL" clId="{5AB2AEED-68EA-4E02-8BAE-FEF029DE6613}" dt="2023-06-13T19:56:26.907" v="19029" actId="1038"/>
          <ac:picMkLst>
            <pc:docMk/>
            <pc:sldMk cId="3140922898" sldId="319"/>
            <ac:picMk id="5" creationId="{B23B16A0-8F20-4868-A3C2-5C062CD820AE}"/>
          </ac:picMkLst>
        </pc:picChg>
        <pc:picChg chg="add mod">
          <ac:chgData name="Tahlina Ann Borradaile [tab22]" userId="28c2686d-6dba-4b59-83e0-8947529fc101" providerId="ADAL" clId="{5AB2AEED-68EA-4E02-8BAE-FEF029DE6613}" dt="2023-06-13T19:56:24.293" v="19024" actId="1038"/>
          <ac:picMkLst>
            <pc:docMk/>
            <pc:sldMk cId="3140922898" sldId="319"/>
            <ac:picMk id="7" creationId="{C58B28B4-E526-4D2B-8B5E-5D7E8A9260AB}"/>
          </ac:picMkLst>
        </pc:picChg>
        <pc:picChg chg="add mod">
          <ac:chgData name="Tahlina Ann Borradaile [tab22]" userId="28c2686d-6dba-4b59-83e0-8947529fc101" providerId="ADAL" clId="{5AB2AEED-68EA-4E02-8BAE-FEF029DE6613}" dt="2023-06-13T19:56:22.400" v="19018" actId="1076"/>
          <ac:picMkLst>
            <pc:docMk/>
            <pc:sldMk cId="3140922898" sldId="319"/>
            <ac:picMk id="9" creationId="{B07BEB99-E78C-46F7-96F7-8BB33BB2A516}"/>
          </ac:picMkLst>
        </pc:picChg>
      </pc:sldChg>
      <pc:sldChg chg="addSp modSp add">
        <pc:chgData name="Tahlina Ann Borradaile [tab22]" userId="28c2686d-6dba-4b59-83e0-8947529fc101" providerId="ADAL" clId="{5AB2AEED-68EA-4E02-8BAE-FEF029DE6613}" dt="2023-06-20T16:49:27.380" v="23574" actId="1076"/>
        <pc:sldMkLst>
          <pc:docMk/>
          <pc:sldMk cId="268139060" sldId="320"/>
        </pc:sldMkLst>
        <pc:spChg chg="add mod">
          <ac:chgData name="Tahlina Ann Borradaile [tab22]" userId="28c2686d-6dba-4b59-83e0-8947529fc101" providerId="ADAL" clId="{5AB2AEED-68EA-4E02-8BAE-FEF029DE6613}" dt="2023-06-20T16:46:54.302" v="23515" actId="1076"/>
          <ac:spMkLst>
            <pc:docMk/>
            <pc:sldMk cId="268139060" sldId="320"/>
            <ac:spMk id="3" creationId="{E8A866D2-9109-45A5-BD62-1B14BFEAD58C}"/>
          </ac:spMkLst>
        </pc:spChg>
        <pc:spChg chg="mod">
          <ac:chgData name="Tahlina Ann Borradaile [tab22]" userId="28c2686d-6dba-4b59-83e0-8947529fc101" providerId="ADAL" clId="{5AB2AEED-68EA-4E02-8BAE-FEF029DE6613}" dt="2023-06-20T16:47:50.429" v="23562" actId="1076"/>
          <ac:spMkLst>
            <pc:docMk/>
            <pc:sldMk cId="268139060" sldId="320"/>
            <ac:spMk id="6" creationId="{FDB42889-E183-4A0E-8868-E65E9CE015ED}"/>
          </ac:spMkLst>
        </pc:spChg>
        <pc:spChg chg="mod">
          <ac:chgData name="Tahlina Ann Borradaile [tab22]" userId="28c2686d-6dba-4b59-83e0-8947529fc101" providerId="ADAL" clId="{5AB2AEED-68EA-4E02-8BAE-FEF029DE6613}" dt="2023-06-20T16:49:03.167" v="23572" actId="114"/>
          <ac:spMkLst>
            <pc:docMk/>
            <pc:sldMk cId="268139060" sldId="320"/>
            <ac:spMk id="7" creationId="{B14E8C98-CB4D-4A85-8F36-A3DB74056E74}"/>
          </ac:spMkLst>
        </pc:spChg>
        <pc:spChg chg="mod">
          <ac:chgData name="Tahlina Ann Borradaile [tab22]" userId="28c2686d-6dba-4b59-83e0-8947529fc101" providerId="ADAL" clId="{5AB2AEED-68EA-4E02-8BAE-FEF029DE6613}" dt="2023-06-20T16:47:09.418" v="23556" actId="1036"/>
          <ac:spMkLst>
            <pc:docMk/>
            <pc:sldMk cId="268139060" sldId="320"/>
            <ac:spMk id="18" creationId="{0752637D-1D70-4C09-B22D-D9E3780C64B1}"/>
          </ac:spMkLst>
        </pc:spChg>
        <pc:spChg chg="mod">
          <ac:chgData name="Tahlina Ann Borradaile [tab22]" userId="28c2686d-6dba-4b59-83e0-8947529fc101" providerId="ADAL" clId="{5AB2AEED-68EA-4E02-8BAE-FEF029DE6613}" dt="2023-06-20T16:48:44.733" v="23570" actId="208"/>
          <ac:spMkLst>
            <pc:docMk/>
            <pc:sldMk cId="268139060" sldId="320"/>
            <ac:spMk id="35" creationId="{3DE349F7-50FC-4124-A617-808E984E30CD}"/>
          </ac:spMkLst>
        </pc:spChg>
        <pc:spChg chg="mod">
          <ac:chgData name="Tahlina Ann Borradaile [tab22]" userId="28c2686d-6dba-4b59-83e0-8947529fc101" providerId="ADAL" clId="{5AB2AEED-68EA-4E02-8BAE-FEF029DE6613}" dt="2023-06-20T16:48:44.733" v="23570" actId="208"/>
          <ac:spMkLst>
            <pc:docMk/>
            <pc:sldMk cId="268139060" sldId="320"/>
            <ac:spMk id="36" creationId="{D3CB833A-9339-4C7A-BDD7-CF0CDB4E5462}"/>
          </ac:spMkLst>
        </pc:spChg>
        <pc:spChg chg="mod">
          <ac:chgData name="Tahlina Ann Borradaile [tab22]" userId="28c2686d-6dba-4b59-83e0-8947529fc101" providerId="ADAL" clId="{5AB2AEED-68EA-4E02-8BAE-FEF029DE6613}" dt="2023-06-20T16:48:47.253" v="23571" actId="208"/>
          <ac:spMkLst>
            <pc:docMk/>
            <pc:sldMk cId="268139060" sldId="320"/>
            <ac:spMk id="38" creationId="{DA0D90C0-3D3E-4E10-A44D-D8802208A5A8}"/>
          </ac:spMkLst>
        </pc:spChg>
        <pc:spChg chg="mod">
          <ac:chgData name="Tahlina Ann Borradaile [tab22]" userId="28c2686d-6dba-4b59-83e0-8947529fc101" providerId="ADAL" clId="{5AB2AEED-68EA-4E02-8BAE-FEF029DE6613}" dt="2023-06-20T16:48:47.253" v="23571" actId="208"/>
          <ac:spMkLst>
            <pc:docMk/>
            <pc:sldMk cId="268139060" sldId="320"/>
            <ac:spMk id="39" creationId="{9E08055F-0A28-4F4B-8981-B9D56E1DFE8D}"/>
          </ac:spMkLst>
        </pc:spChg>
        <pc:spChg chg="mod">
          <ac:chgData name="Tahlina Ann Borradaile [tab22]" userId="28c2686d-6dba-4b59-83e0-8947529fc101" providerId="ADAL" clId="{5AB2AEED-68EA-4E02-8BAE-FEF029DE6613}" dt="2023-06-20T16:48:40.508" v="23568" actId="208"/>
          <ac:spMkLst>
            <pc:docMk/>
            <pc:sldMk cId="268139060" sldId="320"/>
            <ac:spMk id="41" creationId="{2B874FC9-1E08-41CB-B719-7C9BD0AD0D2D}"/>
          </ac:spMkLst>
        </pc:spChg>
        <pc:spChg chg="mod">
          <ac:chgData name="Tahlina Ann Borradaile [tab22]" userId="28c2686d-6dba-4b59-83e0-8947529fc101" providerId="ADAL" clId="{5AB2AEED-68EA-4E02-8BAE-FEF029DE6613}" dt="2023-06-20T16:48:40.508" v="23568" actId="208"/>
          <ac:spMkLst>
            <pc:docMk/>
            <pc:sldMk cId="268139060" sldId="320"/>
            <ac:spMk id="42" creationId="{A63E5560-616B-47D3-84AA-AC5BDCAF4960}"/>
          </ac:spMkLst>
        </pc:spChg>
        <pc:spChg chg="mod">
          <ac:chgData name="Tahlina Ann Borradaile [tab22]" userId="28c2686d-6dba-4b59-83e0-8947529fc101" providerId="ADAL" clId="{5AB2AEED-68EA-4E02-8BAE-FEF029DE6613}" dt="2023-06-20T16:48:42.629" v="23569" actId="208"/>
          <ac:spMkLst>
            <pc:docMk/>
            <pc:sldMk cId="268139060" sldId="320"/>
            <ac:spMk id="44" creationId="{2A8CA26B-F247-48B8-867D-4ED0A10CB958}"/>
          </ac:spMkLst>
        </pc:spChg>
        <pc:spChg chg="mod">
          <ac:chgData name="Tahlina Ann Borradaile [tab22]" userId="28c2686d-6dba-4b59-83e0-8947529fc101" providerId="ADAL" clId="{5AB2AEED-68EA-4E02-8BAE-FEF029DE6613}" dt="2023-06-20T16:48:42.629" v="23569" actId="208"/>
          <ac:spMkLst>
            <pc:docMk/>
            <pc:sldMk cId="268139060" sldId="320"/>
            <ac:spMk id="45" creationId="{2AE7FE83-C42F-4386-AAE7-9BFD4F8165B5}"/>
          </ac:spMkLst>
        </pc:spChg>
        <pc:spChg chg="mod">
          <ac:chgData name="Tahlina Ann Borradaile [tab22]" userId="28c2686d-6dba-4b59-83e0-8947529fc101" providerId="ADAL" clId="{5AB2AEED-68EA-4E02-8BAE-FEF029DE6613}" dt="2023-06-20T16:49:20.499" v="23573" actId="1076"/>
          <ac:spMkLst>
            <pc:docMk/>
            <pc:sldMk cId="268139060" sldId="320"/>
            <ac:spMk id="46" creationId="{6E18FAE3-CF9A-49DE-AB18-6498D9B79B27}"/>
          </ac:spMkLst>
        </pc:spChg>
        <pc:spChg chg="mod">
          <ac:chgData name="Tahlina Ann Borradaile [tab22]" userId="28c2686d-6dba-4b59-83e0-8947529fc101" providerId="ADAL" clId="{5AB2AEED-68EA-4E02-8BAE-FEF029DE6613}" dt="2023-06-20T16:49:27.380" v="23574" actId="1076"/>
          <ac:spMkLst>
            <pc:docMk/>
            <pc:sldMk cId="268139060" sldId="320"/>
            <ac:spMk id="47" creationId="{B068CC09-49BE-4CF4-A3B6-CC916A10719B}"/>
          </ac:spMkLst>
        </pc:spChg>
        <pc:grpChg chg="mod">
          <ac:chgData name="Tahlina Ann Borradaile [tab22]" userId="28c2686d-6dba-4b59-83e0-8947529fc101" providerId="ADAL" clId="{5AB2AEED-68EA-4E02-8BAE-FEF029DE6613}" dt="2023-06-20T16:47:45.047" v="23561" actId="20577"/>
          <ac:grpSpMkLst>
            <pc:docMk/>
            <pc:sldMk cId="268139060" sldId="320"/>
            <ac:grpSpMk id="5" creationId="{C82C705C-B7D3-4DE9-A471-8FD79D17F28C}"/>
          </ac:grpSpMkLst>
        </pc:grpChg>
        <pc:grpChg chg="mod">
          <ac:chgData name="Tahlina Ann Borradaile [tab22]" userId="28c2686d-6dba-4b59-83e0-8947529fc101" providerId="ADAL" clId="{5AB2AEED-68EA-4E02-8BAE-FEF029DE6613}" dt="2023-06-20T16:47:56.885" v="23563" actId="207"/>
          <ac:grpSpMkLst>
            <pc:docMk/>
            <pc:sldMk cId="268139060" sldId="320"/>
            <ac:grpSpMk id="40" creationId="{CDBC6284-5D24-4212-BB20-8F3F5DAA5B2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16EF9-9480-4016-8E6E-B8C871B88046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7E498-9D56-4690-9D3F-79ABA0F36A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5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-In more recent years, the picture of field lines in the solar atmosphere has become vastly more complex</a:t>
            </a:r>
          </a:p>
          <a:p>
            <a:r>
              <a:rPr lang="en-GB" dirty="0"/>
              <a:t>-with field lines shown to diverge when approaching the transition region (as nicely shown by </a:t>
            </a:r>
            <a:r>
              <a:rPr lang="en-GB" dirty="0" err="1"/>
              <a:t>Wedemeyer</a:t>
            </a:r>
            <a:r>
              <a:rPr lang="en-GB" dirty="0"/>
              <a:t>-Bohm et al 2008)</a:t>
            </a:r>
          </a:p>
          <a:p>
            <a:r>
              <a:rPr lang="en-GB" dirty="0"/>
              <a:t>-It could be possible that this oversimplification in geometry could be drastically affecting results. </a:t>
            </a:r>
          </a:p>
          <a:p>
            <a:r>
              <a:rPr lang="en-GB" dirty="0"/>
              <a:t>-As the more highly divergent field lines are neglected. </a:t>
            </a:r>
          </a:p>
          <a:p>
            <a:endParaRPr lang="en-GB" dirty="0"/>
          </a:p>
          <a:p>
            <a:r>
              <a:rPr lang="en-GB" dirty="0"/>
              <a:t>(complex field lines)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50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-In our study, we aim to create a model that takes into account these different field geometries. </a:t>
            </a:r>
          </a:p>
          <a:p>
            <a:r>
              <a:rPr lang="en-GB" sz="1200" dirty="0"/>
              <a:t>-Hypothesis: Behaviour of wave refection behaves differently at different field divergencies, with reflection disappearing at some angle.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-We have derived a set of equations utilising a Klein-Gordon equation and three cases will be examined. </a:t>
            </a:r>
          </a:p>
          <a:p>
            <a:r>
              <a:rPr lang="en-GB" sz="1200" dirty="0"/>
              <a:t>-Case I is degenerate and represents the uniform field/thin flux tube scenario – where field lines do not diverge. </a:t>
            </a:r>
          </a:p>
          <a:p>
            <a:r>
              <a:rPr lang="en-GB" sz="1200" dirty="0"/>
              <a:t>-Case II is degenerate and represents a scenario with extremely divergent field lines. </a:t>
            </a:r>
          </a:p>
          <a:p>
            <a:r>
              <a:rPr lang="en-GB" sz="1200" dirty="0"/>
              <a:t>-Case III represents a general divergence scenario.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-Equations of motion and induction in local curvilinear coordinates can be combined to derived a Klein-Gordon equation for Alfven waves. </a:t>
            </a:r>
          </a:p>
          <a:p>
            <a:r>
              <a:rPr lang="en-GB" dirty="0"/>
              <a:t>-Where Q1 represents the velocity perturbation, and Q2 represents the magnetic field perturbation. </a:t>
            </a:r>
          </a:p>
          <a:p>
            <a:r>
              <a:rPr lang="en-GB" dirty="0"/>
              <a:t>-Sigma 1 and 2 are the cut off frequencies and are set to 0 in our two degenerate cases, and will have 100% reflection at low frequencies.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97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-To start this work off, I begun by studying some of </a:t>
            </a:r>
            <a:r>
              <a:rPr lang="en-GB" dirty="0" err="1"/>
              <a:t>Hollweg’s</a:t>
            </a:r>
            <a:r>
              <a:rPr lang="en-GB" dirty="0"/>
              <a:t> work which focusses on the propagation of Alfven waves in the solar atmosphere and a reflection coefficient is derived. </a:t>
            </a:r>
          </a:p>
          <a:p>
            <a:r>
              <a:rPr lang="en-GB" dirty="0"/>
              <a:t>-He uses a simple thin flux tube approximation, which will form part of the first degenerate case. </a:t>
            </a:r>
          </a:p>
          <a:p>
            <a:r>
              <a:rPr lang="en-GB" dirty="0"/>
              <a:t>-This model includes two layers, the first layer, where s is negative represents the chromosphere, and the second layer, where s is positive represents the corona. </a:t>
            </a:r>
          </a:p>
          <a:p>
            <a:r>
              <a:rPr lang="en-GB" dirty="0"/>
              <a:t>-The transition region lies at s = 0. </a:t>
            </a:r>
          </a:p>
          <a:p>
            <a:r>
              <a:rPr lang="en-GB" dirty="0"/>
              <a:t>-In the </a:t>
            </a:r>
            <a:r>
              <a:rPr lang="en-GB" dirty="0" err="1"/>
              <a:t>chromospheric</a:t>
            </a:r>
            <a:r>
              <a:rPr lang="en-GB" dirty="0"/>
              <a:t> layer, the Alfven speed is taken to be an exponential related to height, and above the transition region it is treated as constant.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-This reflection coefficient is calculated using Hankel functions, which are a combination of Bessel functions.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-These Hankel functions represent the outgoing waves and the ingoing waves.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42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-After spending some time working on rederiving some of the results, I begun visualising some of his results in Python.</a:t>
            </a:r>
          </a:p>
          <a:p>
            <a:r>
              <a:rPr lang="en-GB" dirty="0"/>
              <a:t>-Using the equation detailed by </a:t>
            </a:r>
            <a:r>
              <a:rPr lang="en-GB" dirty="0" err="1"/>
              <a:t>Hollweg</a:t>
            </a:r>
            <a:r>
              <a:rPr lang="en-GB" dirty="0"/>
              <a:t> 1984 to plot his reflection coefficient, I plotted the coefficient for a range of different wave frequencies, and several different scale heights. </a:t>
            </a:r>
          </a:p>
          <a:p>
            <a:r>
              <a:rPr lang="en-GB" dirty="0"/>
              <a:t>-As expected, for all scale heights, the reflection coefficient is much higher for lower frequencies, than for higher ones. </a:t>
            </a:r>
          </a:p>
          <a:p>
            <a:r>
              <a:rPr lang="en-GB" dirty="0"/>
              <a:t>-The three stars are the points which I’ll be looking at in the next few slides </a:t>
            </a:r>
          </a:p>
          <a:p>
            <a:r>
              <a:rPr lang="en-GB" dirty="0"/>
              <a:t>-Low, intermediate, and high freq.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2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-Following on from this, I created some plots which show various wave parameters and their variation with height, for various wave frequencies and scale heights. </a:t>
            </a:r>
          </a:p>
          <a:p>
            <a:r>
              <a:rPr lang="en-GB" dirty="0"/>
              <a:t>-This included the wave velocity (v), magnetic field (B), and the normalised component, x = v/r, where r is the flux tube width. </a:t>
            </a:r>
          </a:p>
          <a:p>
            <a:r>
              <a:rPr lang="en-GB" dirty="0"/>
              <a:t>-For each of these values, I plotted the real and imaginary components. </a:t>
            </a:r>
          </a:p>
          <a:p>
            <a:r>
              <a:rPr lang="en-GB" dirty="0"/>
              <a:t>-I also plotted the magnetic flux of the wave, which stays constant for each wave, as no energy should be escaping our system. </a:t>
            </a:r>
          </a:p>
          <a:p>
            <a:r>
              <a:rPr lang="en-GB" dirty="0"/>
              <a:t>-This slide shows the results of a low frequency wave, which has a reflection coefficient of approximately one.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90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-Here we have the results for our highest frequency case, where the reflection coefficient is very low 0.15. This is a much lower reflection than the low frequency case, and as such we can see an big difference in the oscillations visible.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2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-Here we have the results for our highest frequency case, where the reflection coefficient is very low 0.05. </a:t>
            </a:r>
          </a:p>
          <a:p>
            <a:r>
              <a:rPr lang="en-GB" dirty="0"/>
              <a:t>-This is very similar to our intermediate case as they have very similar reflection coefficients.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01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-I also plotted the Poynting flux for several scale heights for varying angular frequency, which is visually almost identical to the variation in reflection coefficient.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106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-Working on visualising results of three cases. </a:t>
            </a:r>
          </a:p>
          <a:p>
            <a:r>
              <a:rPr lang="en-GB" sz="1200" dirty="0"/>
              <a:t>-These will be presented as a poster at NAM 2023. </a:t>
            </a:r>
          </a:p>
          <a:p>
            <a:r>
              <a:rPr lang="en-GB" sz="1200" dirty="0"/>
              <a:t>-Working on getting this paper submitted – end of summer. </a:t>
            </a:r>
          </a:p>
          <a:p>
            <a:r>
              <a:rPr lang="en-GB" sz="1200" dirty="0"/>
              <a:t>-Work on next case will begin in autumn – potential field, submission in spring.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3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-MHD waves are characterised by two fundamental speeds, the Alfven speed and the sound speed, which are characterised by the plasma’s properties. </a:t>
            </a:r>
          </a:p>
          <a:p>
            <a:r>
              <a:rPr lang="en-GB" dirty="0"/>
              <a:t>-So, in a plasma with a constant density (rho), and a constant pressure (P), the plasma has an embedded uniform magnetic field (B0), which has an adiabatic index (gamma), and a magnetic permeability (mu).</a:t>
            </a:r>
          </a:p>
          <a:p>
            <a:r>
              <a:rPr lang="en-GB" dirty="0"/>
              <a:t>-In a plasma with a magnetic field in equilibrium, a preferred direction of propagation is defined for the sound waves – this is known as an anisotropic medium. </a:t>
            </a:r>
          </a:p>
          <a:p>
            <a:r>
              <a:rPr lang="en-GB" dirty="0"/>
              <a:t>-So, waves in a magnetic medium have a preferred direction of propagation which is determined by the type of wave – which for slow and Alfven waves is along the magnetic field, and for fast waves is perpendicular to the field.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7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waves can play an important role in heating the solar atmosphere and solar wind acceleration.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-Previous studies have demonstrated strong reflection of waves at the transition region.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-Recent observations have revealed strong upward flux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-Previous studies have used models that represent degenerate cases in the Klein-Gordon equation.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8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-In a plasma with a constant magnetic field strength and direction – any compression to the plasma results in a sound wave propagating. </a:t>
            </a:r>
          </a:p>
          <a:p>
            <a:r>
              <a:rPr lang="en-GB" dirty="0"/>
              <a:t>-If a disturbance occurs that does not compress the plasma, but rather perturbs the magnetic field lines, the bent field lines cause the magnetic field to generate a current to attempt to restore equilibrium. </a:t>
            </a:r>
          </a:p>
          <a:p>
            <a:r>
              <a:rPr lang="en-GB" dirty="0"/>
              <a:t>-This is known as the Lorentz force. </a:t>
            </a:r>
          </a:p>
          <a:p>
            <a:r>
              <a:rPr lang="en-GB" dirty="0"/>
              <a:t>-As a result, an oscillation is induced – like a wave on a string. </a:t>
            </a:r>
          </a:p>
          <a:p>
            <a:r>
              <a:rPr lang="en-GB" dirty="0"/>
              <a:t>-This Lorentz force generates both tension and pressure forces and acts in the direction perpendicular to the magnetic field. </a:t>
            </a:r>
          </a:p>
          <a:p>
            <a:r>
              <a:rPr lang="en-GB" dirty="0"/>
              <a:t>-The Lorentz force is governed by this equation (J x B), where the first term represents the magnetic pressure force and the second term represents the tension force. </a:t>
            </a:r>
          </a:p>
          <a:p>
            <a:r>
              <a:rPr lang="en-GB" dirty="0"/>
              <a:t>-Here, B0 represents the background field, whereas </a:t>
            </a:r>
            <a:r>
              <a:rPr lang="en-GB" dirty="0" err="1"/>
              <a:t>Bz</a:t>
            </a:r>
            <a:r>
              <a:rPr lang="en-GB" dirty="0"/>
              <a:t> and B represent wave perturbation quantities.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8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-If no compressive forces arise – hence </a:t>
            </a:r>
            <a:r>
              <a:rPr lang="en-GB" dirty="0" err="1"/>
              <a:t>Bz</a:t>
            </a:r>
            <a:r>
              <a:rPr lang="en-GB" dirty="0"/>
              <a:t> = 0, only the tension force acts, the resulting oscillation is an Alfven wave. </a:t>
            </a:r>
          </a:p>
          <a:p>
            <a:r>
              <a:rPr lang="en-GB" dirty="0"/>
              <a:t>-They propagate at the familiar speed of a wave on an elastic string.</a:t>
            </a:r>
          </a:p>
          <a:p>
            <a:r>
              <a:rPr lang="en-GB" dirty="0"/>
              <a:t>-In the case of an Alfven wave – the tension force is B0^2/mu per unit length of field, in a volume with density rho_0, this is our Alfven speed.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78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-For disturbances that compress the plasma, when the magnetic pressure force and the tension are acting in unison, this is a fast </a:t>
            </a:r>
            <a:r>
              <a:rPr lang="en-GB" dirty="0" err="1"/>
              <a:t>magnetoacoustic</a:t>
            </a:r>
            <a:r>
              <a:rPr lang="en-GB" dirty="0"/>
              <a:t> wave, and when they act in opposition – this is a slow </a:t>
            </a:r>
            <a:r>
              <a:rPr lang="en-GB" dirty="0" err="1"/>
              <a:t>magnetoacoustic</a:t>
            </a:r>
            <a:r>
              <a:rPr lang="en-GB" dirty="0"/>
              <a:t> wave. </a:t>
            </a:r>
          </a:p>
          <a:p>
            <a:r>
              <a:rPr lang="en-GB" dirty="0"/>
              <a:t>-In a uniform medium – </a:t>
            </a:r>
            <a:r>
              <a:rPr lang="en-GB" dirty="0" err="1"/>
              <a:t>Alfvén</a:t>
            </a:r>
            <a:r>
              <a:rPr lang="en-GB" dirty="0"/>
              <a:t> waves propagate with a phase speed in any direction – except for 90* to the magnetic field. </a:t>
            </a:r>
          </a:p>
          <a:p>
            <a:r>
              <a:rPr lang="en-GB" dirty="0"/>
              <a:t>-However their group velocity is strictly parallel to magnetic field lines, hence energy is transported strictly along field liens. </a:t>
            </a:r>
          </a:p>
          <a:p>
            <a:r>
              <a:rPr lang="en-GB" dirty="0"/>
              <a:t>-Slow waves are longitudinal waves that propagate parallel to B0, and fast waves propagate perpendicular to B0.</a:t>
            </a:r>
          </a:p>
          <a:p>
            <a:r>
              <a:rPr lang="en-GB" dirty="0"/>
              <a:t>-Phase diagrams show the phase velocities of MHD modes. </a:t>
            </a:r>
          </a:p>
          <a:p>
            <a:r>
              <a:rPr lang="en-GB" dirty="0"/>
              <a:t>-Slow waves, have the smaller phase velocity, and fast waves the largest. </a:t>
            </a:r>
          </a:p>
          <a:p>
            <a:r>
              <a:rPr lang="en-GB" dirty="0"/>
              <a:t>-Magnetic field lies in z direction. </a:t>
            </a:r>
          </a:p>
          <a:p>
            <a:r>
              <a:rPr lang="en-GB" dirty="0"/>
              <a:t>-These diagrams also neatly show that fast modes are the only modes that can propagate in the direction perpendicular to the magnetic field.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4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-This description of MHD waves is a fairly archaic picture of reality, as it applies only to waves in a uniform medium. </a:t>
            </a:r>
          </a:p>
          <a:p>
            <a:r>
              <a:rPr lang="en-GB" dirty="0"/>
              <a:t>-In a structured medium, such as a flux tube – classification and terminology is modified, as structures act as waveguides. </a:t>
            </a:r>
          </a:p>
          <a:p>
            <a:r>
              <a:rPr lang="en-GB" dirty="0"/>
              <a:t>-In a structured medium, waves can undergo changes in amplitude, dissipation, and dispersion as they propagate</a:t>
            </a:r>
          </a:p>
          <a:p>
            <a:r>
              <a:rPr lang="en-GB" dirty="0"/>
              <a:t>-This is due to variations in wave amplitude, dissipation, and dispersion occurring in different regions, which a wave may be propagating through. </a:t>
            </a:r>
          </a:p>
          <a:p>
            <a:r>
              <a:rPr lang="en-GB" dirty="0"/>
              <a:t>-MHD waves also frequently couple. </a:t>
            </a:r>
          </a:p>
          <a:p>
            <a:r>
              <a:rPr lang="en-GB" dirty="0"/>
              <a:t>-Some examples of waves in structured medium are: Surface waves, body waves, sausage waves, and kink waves.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9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-Why study Aws?</a:t>
            </a:r>
          </a:p>
          <a:p>
            <a:r>
              <a:rPr lang="en-GB" dirty="0"/>
              <a:t>-Alfven waves are thought to be drivers of </a:t>
            </a:r>
            <a:r>
              <a:rPr lang="en-GB" dirty="0" err="1"/>
              <a:t>chromospheric</a:t>
            </a:r>
            <a:r>
              <a:rPr lang="en-GB" dirty="0"/>
              <a:t> spicules and the solar wind. </a:t>
            </a:r>
          </a:p>
          <a:p>
            <a:r>
              <a:rPr lang="en-GB" dirty="0"/>
              <a:t>-They are also believed to be important carriers of energy from the solar interior to the corona. </a:t>
            </a:r>
          </a:p>
          <a:p>
            <a:r>
              <a:rPr lang="en-GB" dirty="0"/>
              <a:t>-The suns hot corona has been a mystery puzzling physicists for many years. </a:t>
            </a:r>
          </a:p>
          <a:p>
            <a:r>
              <a:rPr lang="en-GB" dirty="0"/>
              <a:t>-Alfven waves are one of the candidates for causing coronal heating, along with nanoflares and magnetic reconnection.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7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-Up until quite recently, the existence of Alfven waves in the solar atmosphere was purely theorised. </a:t>
            </a:r>
          </a:p>
          <a:p>
            <a:r>
              <a:rPr lang="en-GB" dirty="0"/>
              <a:t>-Jess et al was one of the first studies to provide this observational evidence. </a:t>
            </a:r>
          </a:p>
          <a:p>
            <a:r>
              <a:rPr lang="en-GB" dirty="0"/>
              <a:t>-The study uses hydrogen-alpha absorption profiles from the Swedish Solar Telescope to investigate oscillation of 2-11 minutes that we observed in a bright point group. </a:t>
            </a:r>
          </a:p>
          <a:p>
            <a:r>
              <a:rPr lang="en-GB" dirty="0"/>
              <a:t>-They saw simultaneous blue and red shifts, which indicate non-thermal line broadening of the spectral profile.</a:t>
            </a:r>
          </a:p>
          <a:p>
            <a:r>
              <a:rPr lang="en-GB" dirty="0"/>
              <a:t>-It was shown that on an expanding flux tube from the photosphere to the chromosphere, a torsional Alfvenic perturbation occurs.</a:t>
            </a:r>
          </a:p>
          <a:p>
            <a:r>
              <a:rPr lang="en-GB" dirty="0"/>
              <a:t>-This results in the observed oscillations, which are determined to be induced globally. </a:t>
            </a:r>
          </a:p>
          <a:p>
            <a:r>
              <a:rPr lang="en-GB" dirty="0"/>
              <a:t>-Importantly, it is noted that if the transmission coefficient at the transition region is 42%, the energy would be sufficient enough to heat the solar corona.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3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-Alfven waves have been shown to theoretically have very strong reflection at the transition region at lower frequencies. </a:t>
            </a:r>
          </a:p>
          <a:p>
            <a:r>
              <a:rPr lang="en-GB" dirty="0"/>
              <a:t>-However, higher frequencies are shown to steepen into shocks. </a:t>
            </a:r>
          </a:p>
          <a:p>
            <a:r>
              <a:rPr lang="en-GB" dirty="0"/>
              <a:t>-So, the question stands, if Alfven waves are seen propagating into the solar corona, how do they get there?</a:t>
            </a:r>
          </a:p>
          <a:p>
            <a:r>
              <a:rPr lang="en-GB" dirty="0"/>
              <a:t>-A lot of the work done on Alfven wave reflection was done in the 70s and 80s but authors such as </a:t>
            </a:r>
            <a:r>
              <a:rPr lang="en-GB" dirty="0" err="1"/>
              <a:t>Hollweg</a:t>
            </a:r>
            <a:r>
              <a:rPr lang="en-GB" dirty="0"/>
              <a:t> and </a:t>
            </a:r>
            <a:r>
              <a:rPr lang="en-GB" dirty="0" err="1"/>
              <a:t>Musielak</a:t>
            </a:r>
            <a:r>
              <a:rPr lang="en-GB" dirty="0"/>
              <a:t>, as well as more recently like Soler 2017, and </a:t>
            </a:r>
            <a:r>
              <a:rPr lang="en-GB" dirty="0" err="1"/>
              <a:t>Tasp</a:t>
            </a:r>
            <a:r>
              <a:rPr lang="en-GB" dirty="0"/>
              <a:t> and </a:t>
            </a:r>
            <a:r>
              <a:rPr lang="en-GB" dirty="0" err="1"/>
              <a:t>Kopolova</a:t>
            </a:r>
            <a:r>
              <a:rPr lang="en-GB" dirty="0"/>
              <a:t> 2021. </a:t>
            </a:r>
          </a:p>
          <a:p>
            <a:r>
              <a:rPr lang="en-GB" dirty="0"/>
              <a:t>-Most of these studies rely on a single assumption, that the Alfven waves are travelling along field lines that are either uniform, or part of a thin flux tube, as was the assumed reality in earlier research. </a:t>
            </a:r>
          </a:p>
          <a:p>
            <a:endParaRPr lang="en-GB" dirty="0"/>
          </a:p>
          <a:p>
            <a:r>
              <a:rPr lang="en-GB" dirty="0"/>
              <a:t>(simple field lines)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7E498-9D56-4690-9D3F-79ABA0F36A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185C-FDCC-A243-8007-1B24DE82D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895FB-C866-2647-ABA5-FB882A7E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419A3-CA4B-5947-8E6D-A8B26672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3190" y="-168241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8EFE-ED92-2B4E-B8A1-D991CDD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6544" y="-1682412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F75F0-AE40-0A82-D099-0F3679A76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475"/>
          <a:stretch/>
        </p:blipFill>
        <p:spPr>
          <a:xfrm>
            <a:off x="-2561" y="5552602"/>
            <a:ext cx="12192000" cy="1305398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21075E7-721F-731B-A581-4C107C972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885" y="6225482"/>
            <a:ext cx="2293496" cy="471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588B09B-E4F6-2A7F-C77B-CC6CC61422E1}"/>
              </a:ext>
            </a:extLst>
          </p:cNvPr>
          <p:cNvSpPr txBox="1">
            <a:spLocks/>
          </p:cNvSpPr>
          <p:nvPr userDrawn="1"/>
        </p:nvSpPr>
        <p:spPr>
          <a:xfrm>
            <a:off x="4946691" y="6277499"/>
            <a:ext cx="22934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06 June 2023</a:t>
            </a:r>
            <a:endParaRPr 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Pubs">
            <a:extLst>
              <a:ext uri="{FF2B5EF4-FFF2-40B4-BE49-F238E27FC236}">
                <a16:creationId xmlns:a16="http://schemas.microsoft.com/office/drawing/2014/main" id="{EBC1A83D-0E85-2942-9463-FDAADF701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82" y="6132039"/>
            <a:ext cx="2504543" cy="6412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784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63BA-CF4C-194D-930D-6DBFDB70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038A7-517F-DB44-AFC1-D3A933390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347B-8CA8-9140-94D4-4C63435E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13785-E0A3-9A40-8F3D-E813CAF0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04FC-4966-E640-957E-43822288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102DE-32B1-2D4B-932C-E7C2C43D7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2F1F6-A5BA-8648-BC06-51A5ECD3C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D09B-C57D-DD48-AFA1-74BDB23F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9BC7-7A4F-114F-82A5-387F94E2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5EC6F-719F-794B-84CB-D18A6204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A2AF-3E36-F745-AE50-A21EB9E1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5FD7-AD4C-894E-A325-8E97726A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54E7-7481-7A4C-9B9B-4E414633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E859A-A0E6-8147-B65F-980CACEE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F438-71DA-2346-9E4E-CC402011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249" y="6401435"/>
            <a:ext cx="92092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2EFA918-EF0C-7044-BBAF-DCA4820A0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8F9E-B5D5-B24C-98F5-FA0E4AE6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179A4-66ED-0940-B1B7-F71696FAE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10289-E9BC-7D4A-8002-A5D29717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3E6D-90E6-E74F-B722-86880CFE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AED6-68DE-0447-B9D7-0EB98094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6A0B-AB33-364E-80D5-464C8C8F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ABF4-B7C2-0D44-94B2-684076D5C6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AD4A9-11A9-144B-BBBC-05DBCE37B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22B87-2C81-954C-843B-05D17990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13BDC-AE04-674F-A609-4DFF6431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CB8F2-9B31-3E44-9168-967DE697F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D5B-E0FF-0E4E-A8A0-8EEF6773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1F9D-9FDD-454D-90EF-EEDF9A29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9558F-BB88-D14C-889C-4A82187C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F56AA-7E81-294F-9300-B2FBF8992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464A9-1541-6148-8D6A-AEA5290C2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BE0CC-A03B-3E49-B061-A1991C9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DFF0A-85C5-A848-BE8C-B4F2590C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78EB4-FDB1-EB48-BC17-10A83C0C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E0C3-2B22-8049-9663-C64F85B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8A4BB-AFC0-DD41-81DC-0D04D205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6B931-AB8E-1A4F-ACE9-FDE0052C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5AA78-B1CA-BE40-BCF2-D7DE3016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626D0-258B-3D45-834E-C58B4770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93B32-12B2-844F-9AFE-A9AEA2F0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93502-38CE-BB40-BCA3-DDDEAFA4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6B5C7-5A86-DD45-B62C-9E063BF4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DF0C-FB18-F748-8A25-B1DA6C0D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FACA-2AEC-024F-AEB1-313ADC268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FD290-1612-B94F-BBDE-A8156A5C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08959-5D13-6F43-B972-80A97CB8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6688B-386F-E640-922B-FEC34578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6C4-4F30-9846-83D2-C93434D6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CBEE1-B645-044D-A5F9-6C10CB85F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36286-B753-9346-854D-E7169DB0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2674-3AA1-5C49-B60E-98E99DB1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781" y="-1676556"/>
            <a:ext cx="2743200" cy="365125"/>
          </a:xfrm>
          <a:prstGeom prst="rect">
            <a:avLst/>
          </a:prstGeom>
        </p:spPr>
        <p:txBody>
          <a:bodyPr/>
          <a:lstStyle/>
          <a:p>
            <a:fld id="{5DD29F7A-450F-A349-A521-FB993C14A5A7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7FB4-CE40-6449-989C-32306ACB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1847-E429-CC4E-ABB8-47CEF47C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057" y="-1018537"/>
            <a:ext cx="2743200" cy="365125"/>
          </a:xfrm>
          <a:prstGeom prst="rect">
            <a:avLst/>
          </a:prstGeom>
        </p:spPr>
        <p:txBody>
          <a:bodyPr/>
          <a:lstStyle/>
          <a:p>
            <a:fld id="{B2EFA918-EF0C-7044-BBAF-DCA4820A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B4E4-7061-8240-82DC-8801AA43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E0EDF-60AA-754C-A6D4-94364CC4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6A39B-3B81-A6CB-C904-D16120437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45275"/>
          <a:stretch/>
        </p:blipFill>
        <p:spPr>
          <a:xfrm>
            <a:off x="8869" y="5815492"/>
            <a:ext cx="12192000" cy="10425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9C5E0-6B47-8C42-9489-6C41CFD0C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039" y="-1680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BAE69E-ED44-B302-8FA4-FC1BACEAAF94}"/>
              </a:ext>
            </a:extLst>
          </p:cNvPr>
          <p:cNvSpPr txBox="1">
            <a:spLocks/>
          </p:cNvSpPr>
          <p:nvPr userDrawn="1"/>
        </p:nvSpPr>
        <p:spPr>
          <a:xfrm>
            <a:off x="11386591" y="6402549"/>
            <a:ext cx="974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EFA918-EF0C-7044-BBAF-DCA4820A0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s.aber.ac.uk/tab22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hyperlink" Target="https://farside.ph.utexas.edu/teaching/plasma/lectures1/node50.html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e.tufts.edu/cosmos/print_images.asp?id=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F370C-5D81-2B4D-956A-23E4BF93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22552"/>
              </p:ext>
            </p:extLst>
          </p:nvPr>
        </p:nvGraphicFramePr>
        <p:xfrm>
          <a:off x="1884693" y="1271280"/>
          <a:ext cx="8422614" cy="218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22614">
                  <a:extLst>
                    <a:ext uri="{9D8B030D-6E8A-4147-A177-3AD203B41FA5}">
                      <a16:colId xmlns:a16="http://schemas.microsoft.com/office/drawing/2014/main" val="9256043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rgbClr val="24275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Reflection of Alfvén Waves in the Solar Atmosphere</a:t>
                      </a:r>
                    </a:p>
                  </a:txBody>
                  <a:tcPr marL="0" marR="0" marT="360000" marB="36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2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757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E95D951-20A1-D4AF-984D-0C0DDCF8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7343431"/>
            <a:ext cx="12192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616F8-0226-D259-D6E6-839B5881B6AC}"/>
              </a:ext>
            </a:extLst>
          </p:cNvPr>
          <p:cNvSpPr txBox="1"/>
          <p:nvPr/>
        </p:nvSpPr>
        <p:spPr>
          <a:xfrm>
            <a:off x="4338275" y="3885343"/>
            <a:ext cx="3553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cap="small" dirty="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C147B-0839-CD08-F826-E7F622F0D6AC}"/>
              </a:ext>
            </a:extLst>
          </p:cNvPr>
          <p:cNvSpPr txBox="1"/>
          <p:nvPr/>
        </p:nvSpPr>
        <p:spPr>
          <a:xfrm>
            <a:off x="4338275" y="4780794"/>
            <a:ext cx="3515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Tahlina Borradaile</a:t>
            </a:r>
          </a:p>
          <a:p>
            <a:pPr algn="ctr"/>
            <a:r>
              <a:rPr lang="en-GB" sz="200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Supervised by </a:t>
            </a:r>
            <a:r>
              <a:rPr lang="en-GB" sz="2000" err="1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Youra</a:t>
            </a:r>
            <a:r>
              <a:rPr lang="en-GB" sz="2000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err="1">
                <a:solidFill>
                  <a:srgbClr val="242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Taroyan</a:t>
            </a:r>
            <a:endParaRPr lang="en-GB">
              <a:solidFill>
                <a:srgbClr val="242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1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DD70-5642-40D3-ABA9-F9E5BD12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Divergent Field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CC4FE-79C3-4B23-AF9E-A31B6D07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0874" cy="4351338"/>
          </a:xfrm>
        </p:spPr>
        <p:txBody>
          <a:bodyPr>
            <a:normAutofit/>
          </a:bodyPr>
          <a:lstStyle/>
          <a:p>
            <a:r>
              <a:rPr lang="en-GB" sz="2000" dirty="0"/>
              <a:t>More recent years,</a:t>
            </a:r>
            <a:br>
              <a:rPr lang="en-GB" sz="2000" dirty="0"/>
            </a:br>
            <a:r>
              <a:rPr lang="en-GB" sz="2000" dirty="0"/>
              <a:t>picture of solar </a:t>
            </a:r>
            <a:br>
              <a:rPr lang="en-GB" sz="2000" dirty="0"/>
            </a:br>
            <a:r>
              <a:rPr lang="en-GB" sz="2000" dirty="0"/>
              <a:t>atmosphere is  more complex. </a:t>
            </a:r>
          </a:p>
          <a:p>
            <a:endParaRPr lang="en-GB" sz="2000" dirty="0"/>
          </a:p>
          <a:p>
            <a:r>
              <a:rPr lang="en-GB" sz="2000" dirty="0"/>
              <a:t>Oversimplification</a:t>
            </a:r>
            <a:br>
              <a:rPr lang="en-GB" sz="2000" dirty="0"/>
            </a:br>
            <a:r>
              <a:rPr lang="en-GB" sz="2000" dirty="0"/>
              <a:t>affecting results – </a:t>
            </a:r>
            <a:br>
              <a:rPr lang="en-GB" sz="2000" dirty="0"/>
            </a:br>
            <a:r>
              <a:rPr lang="en-GB" sz="2000" dirty="0"/>
              <a:t>highly divergence </a:t>
            </a:r>
            <a:br>
              <a:rPr lang="en-GB" sz="2000" dirty="0"/>
            </a:br>
            <a:r>
              <a:rPr lang="en-GB" sz="2000" dirty="0"/>
              <a:t>field lines neglected.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4CA079-A1E0-40CC-9FBC-605A9B80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3803" r="1123" b="904"/>
          <a:stretch/>
        </p:blipFill>
        <p:spPr bwMode="auto">
          <a:xfrm>
            <a:off x="4106940" y="1524000"/>
            <a:ext cx="10122409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FD6C7-E70A-41FF-9828-75A9370CC3BF}"/>
              </a:ext>
            </a:extLst>
          </p:cNvPr>
          <p:cNvSpPr txBox="1"/>
          <p:nvPr/>
        </p:nvSpPr>
        <p:spPr>
          <a:xfrm>
            <a:off x="9058963" y="1154668"/>
            <a:ext cx="31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Wedemeyer-Böhm</a:t>
            </a:r>
            <a:r>
              <a:rPr lang="en-GB" i="1" dirty="0"/>
              <a:t> et al. (2008)</a:t>
            </a:r>
          </a:p>
        </p:txBody>
      </p:sp>
    </p:spTree>
    <p:extLst>
      <p:ext uri="{BB962C8B-B14F-4D97-AF65-F5344CB8AC3E}">
        <p14:creationId xmlns:p14="http://schemas.microsoft.com/office/powerpoint/2010/main" val="363831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B2A7-BD85-4138-BF83-F7866389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&amp;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C62D-60C7-4BA5-9871-C2804DED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Aim to create a model taking into account different divergent field geometries. </a:t>
            </a:r>
          </a:p>
          <a:p>
            <a:r>
              <a:rPr lang="en-GB" sz="2000" dirty="0"/>
              <a:t>Hypothesis: Behaviour of wave refection is different at different field divergencies, reflection disappears at some angle. </a:t>
            </a:r>
          </a:p>
          <a:p>
            <a:r>
              <a:rPr lang="en-GB" sz="2000" dirty="0"/>
              <a:t>We have derived a set of equations utilising a Klein-Gordon equation. </a:t>
            </a:r>
          </a:p>
          <a:p>
            <a:r>
              <a:rPr lang="en-GB" sz="2000" dirty="0"/>
              <a:t>Three cases will be considered – two degenerate and one more general. </a:t>
            </a:r>
          </a:p>
          <a:p>
            <a:r>
              <a:rPr lang="en-GB" sz="2000" b="1" dirty="0"/>
              <a:t>Case I </a:t>
            </a:r>
            <a:r>
              <a:rPr lang="en-GB" sz="2000" dirty="0"/>
              <a:t>is degenerate and represents the uniform field/thin flux tube scenario – where field lines do not diverge. </a:t>
            </a:r>
          </a:p>
          <a:p>
            <a:r>
              <a:rPr lang="en-GB" sz="2000" b="1" dirty="0"/>
              <a:t>Case II </a:t>
            </a:r>
            <a:r>
              <a:rPr lang="en-GB" sz="2000" dirty="0"/>
              <a:t>is degenerate and represents a scenario with extremely divergent field lines. </a:t>
            </a:r>
          </a:p>
          <a:p>
            <a:r>
              <a:rPr lang="en-GB" sz="2000" b="1" dirty="0"/>
              <a:t>Case III </a:t>
            </a:r>
            <a:r>
              <a:rPr lang="en-GB" sz="2000" dirty="0"/>
              <a:t>represents a general divergence scenario.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397C0-C999-4E20-A97A-7C59E7746201}"/>
              </a:ext>
            </a:extLst>
          </p:cNvPr>
          <p:cNvSpPr txBox="1"/>
          <p:nvPr/>
        </p:nvSpPr>
        <p:spPr>
          <a:xfrm>
            <a:off x="1414342" y="5461874"/>
            <a:ext cx="10623421" cy="71508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Degenerate: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(adjective)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en-GB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being simpler (as by having a factor or constant equal to zero) than the typical case</a:t>
            </a:r>
          </a:p>
        </p:txBody>
      </p:sp>
    </p:spTree>
    <p:extLst>
      <p:ext uri="{BB962C8B-B14F-4D97-AF65-F5344CB8AC3E}">
        <p14:creationId xmlns:p14="http://schemas.microsoft.com/office/powerpoint/2010/main" val="418984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834B-6EC3-4C7D-AD48-471D6BC5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Klein-Gordon Equations for </a:t>
            </a:r>
            <a:r>
              <a:rPr lang="en-GB" sz="3600" dirty="0" err="1"/>
              <a:t>Alfvén</a:t>
            </a:r>
            <a:r>
              <a:rPr lang="en-GB" sz="3600" dirty="0"/>
              <a:t>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0B643-5566-40CE-A3ED-A52296794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65267"/>
                <a:ext cx="2830417" cy="29014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/>
                  <a:t>Equations of motion and induction in local curvilinear coordinates: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lit/>
                        </m:rP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m:rPr>
                          <m:lit/>
                        </m:rP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𝑟𝐵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0B643-5566-40CE-A3ED-A52296794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65267"/>
                <a:ext cx="2830417" cy="2901434"/>
              </a:xfrm>
              <a:blipFill>
                <a:blip r:embed="rId3"/>
                <a:stretch>
                  <a:fillRect l="-2371" t="-1891" r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19E657-F215-4CF6-8D2F-D599C32EE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3382" y="1899911"/>
                <a:ext cx="293415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dirty="0"/>
                  <a:t>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are the cut-off frequencies</a:t>
                </a:r>
              </a:p>
              <a:p>
                <a:pPr marL="0" indent="0">
                  <a:buNone/>
                </a:pPr>
                <a:endParaRPr lang="en-GB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919E657-F215-4CF6-8D2F-D599C32EE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82" y="1899911"/>
                <a:ext cx="2934159" cy="4351338"/>
              </a:xfrm>
              <a:prstGeom prst="rect">
                <a:avLst/>
              </a:prstGeom>
              <a:blipFill>
                <a:blip r:embed="rId4"/>
                <a:stretch>
                  <a:fillRect l="-2075" t="-1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7E846D-99DB-440F-AE8E-D9667B9863E3}"/>
                  </a:ext>
                </a:extLst>
              </p:cNvPr>
              <p:cNvSpPr/>
              <p:nvPr/>
            </p:nvSpPr>
            <p:spPr>
              <a:xfrm>
                <a:off x="4628920" y="1965267"/>
                <a:ext cx="2934159" cy="271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be combined to derive a Klein-Gordon equation (</a:t>
                </a:r>
                <a:r>
                  <a:rPr lang="en-GB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Taroyan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 2021):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7E846D-99DB-440F-AE8E-D9667B986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20" y="1965267"/>
                <a:ext cx="2934159" cy="2710294"/>
              </a:xfrm>
              <a:prstGeom prst="rect">
                <a:avLst/>
              </a:prstGeom>
              <a:blipFill>
                <a:blip r:embed="rId5"/>
                <a:stretch>
                  <a:fillRect l="-2075" t="-899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C0ACB-FD16-451F-B5F4-23C35C6EE88F}"/>
                  </a:ext>
                </a:extLst>
              </p:cNvPr>
              <p:cNvSpPr/>
              <p:nvPr/>
            </p:nvSpPr>
            <p:spPr>
              <a:xfrm>
                <a:off x="1922902" y="5851139"/>
                <a:ext cx="101134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case I,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case II – these have 100% reflection at low frequencies.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CC0ACB-FD16-451F-B5F4-23C35C6EE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02" y="5851139"/>
                <a:ext cx="10113484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3C17F11D-E93A-4D99-AA2F-724123787E37}"/>
              </a:ext>
            </a:extLst>
          </p:cNvPr>
          <p:cNvSpPr/>
          <p:nvPr/>
        </p:nvSpPr>
        <p:spPr>
          <a:xfrm>
            <a:off x="3686060" y="1963385"/>
            <a:ext cx="881349" cy="694063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4E1A474-5BC1-412D-B0B2-09486D327739}"/>
              </a:ext>
            </a:extLst>
          </p:cNvPr>
          <p:cNvSpPr/>
          <p:nvPr/>
        </p:nvSpPr>
        <p:spPr>
          <a:xfrm>
            <a:off x="7563079" y="1965267"/>
            <a:ext cx="881349" cy="694063"/>
          </a:xfrm>
          <a:prstGeom prst="rightArrow">
            <a:avLst/>
          </a:prstGeom>
          <a:solidFill>
            <a:srgbClr val="FFCC00"/>
          </a:solidFill>
          <a:ln>
            <a:solidFill>
              <a:srgbClr val="FFCC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3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9897-3986-4C01-B1D9-8D89819C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Hollweg’s</a:t>
            </a:r>
            <a:r>
              <a:rPr lang="en-GB" sz="4000" dirty="0"/>
              <a:t> 2-layer Model – Case 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63BF61-FBF1-46D2-84F6-F037FE1F89F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012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Hollweg’s</a:t>
            </a:r>
            <a:r>
              <a:rPr lang="en-GB" sz="2000" dirty="0"/>
              <a:t> work focussing on propagation of </a:t>
            </a:r>
            <a:r>
              <a:rPr lang="en-GB" sz="2000" dirty="0" err="1"/>
              <a:t>Alfvén</a:t>
            </a:r>
            <a:r>
              <a:rPr lang="en-GB" sz="2000" dirty="0"/>
              <a:t> waves in the solar atmosphere. 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Thin flux tube approximation – first degenerate case.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E84F1A-3980-44E6-8F8B-53981B4A1597}"/>
              </a:ext>
            </a:extLst>
          </p:cNvPr>
          <p:cNvCxnSpPr>
            <a:cxnSpLocks/>
          </p:cNvCxnSpPr>
          <p:nvPr/>
        </p:nvCxnSpPr>
        <p:spPr>
          <a:xfrm>
            <a:off x="8129329" y="2196437"/>
            <a:ext cx="66620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096612-E73E-4E5D-BF32-BD581795BC42}"/>
              </a:ext>
            </a:extLst>
          </p:cNvPr>
          <p:cNvSpPr txBox="1"/>
          <p:nvPr/>
        </p:nvSpPr>
        <p:spPr>
          <a:xfrm>
            <a:off x="8698328" y="4083747"/>
            <a:ext cx="175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Transition region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5491F-5CB6-4ECE-A9F4-C0ED53DFE6F6}"/>
              </a:ext>
            </a:extLst>
          </p:cNvPr>
          <p:cNvSpPr txBox="1"/>
          <p:nvPr/>
        </p:nvSpPr>
        <p:spPr>
          <a:xfrm>
            <a:off x="7839439" y="1754421"/>
            <a:ext cx="13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Photosphere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51EE52-559E-4993-89D8-5CD0440DAE51}"/>
              </a:ext>
            </a:extLst>
          </p:cNvPr>
          <p:cNvSpPr txBox="1"/>
          <p:nvPr/>
        </p:nvSpPr>
        <p:spPr>
          <a:xfrm>
            <a:off x="7901864" y="5126834"/>
            <a:ext cx="8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Corona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384D5-EE76-40F9-A71C-B5B3026D67E3}"/>
              </a:ext>
            </a:extLst>
          </p:cNvPr>
          <p:cNvSpPr txBox="1"/>
          <p:nvPr/>
        </p:nvSpPr>
        <p:spPr>
          <a:xfrm>
            <a:off x="7828422" y="2612842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Chromosphere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68CEB-C811-4491-A681-FD06ABC7A58D}"/>
                  </a:ext>
                </a:extLst>
              </p:cNvPr>
              <p:cNvSpPr txBox="1"/>
              <p:nvPr/>
            </p:nvSpPr>
            <p:spPr>
              <a:xfrm>
                <a:off x="9266016" y="5126834"/>
                <a:ext cx="779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D68CEB-C811-4491-A681-FD06ABC7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016" y="5126834"/>
                <a:ext cx="7793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35141DA1-026C-467B-ABB7-2CE140A67BCF}"/>
              </a:ext>
            </a:extLst>
          </p:cNvPr>
          <p:cNvSpPr/>
          <p:nvPr/>
        </p:nvSpPr>
        <p:spPr>
          <a:xfrm>
            <a:off x="10001057" y="2327706"/>
            <a:ext cx="227807" cy="16033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CDD3D-778B-4A8C-95E3-758CCDE471A5}"/>
                  </a:ext>
                </a:extLst>
              </p:cNvPr>
              <p:cNvSpPr txBox="1"/>
              <p:nvPr/>
            </p:nvSpPr>
            <p:spPr>
              <a:xfrm>
                <a:off x="9358349" y="2995615"/>
                <a:ext cx="594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2CDD3D-778B-4A8C-95E3-758CCDE47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349" y="2995615"/>
                <a:ext cx="594650" cy="276999"/>
              </a:xfrm>
              <a:prstGeom prst="rect">
                <a:avLst/>
              </a:prstGeom>
              <a:blipFill>
                <a:blip r:embed="rId4"/>
                <a:stretch>
                  <a:fillRect l="-5102" r="-918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37743-BECB-41E7-95D2-2947E05904FC}"/>
              </a:ext>
            </a:extLst>
          </p:cNvPr>
          <p:cNvCxnSpPr>
            <a:cxnSpLocks/>
          </p:cNvCxnSpPr>
          <p:nvPr/>
        </p:nvCxnSpPr>
        <p:spPr>
          <a:xfrm>
            <a:off x="8032122" y="4285258"/>
            <a:ext cx="66620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72ED1DDB-5334-44E2-95B8-05000F7F1257}"/>
              </a:ext>
            </a:extLst>
          </p:cNvPr>
          <p:cNvSpPr/>
          <p:nvPr/>
        </p:nvSpPr>
        <p:spPr>
          <a:xfrm>
            <a:off x="10001057" y="4509834"/>
            <a:ext cx="227807" cy="160333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8DF2DC-A275-49C7-A373-052932400531}"/>
                  </a:ext>
                </a:extLst>
              </p:cNvPr>
              <p:cNvSpPr txBox="1"/>
              <p:nvPr/>
            </p:nvSpPr>
            <p:spPr>
              <a:xfrm>
                <a:off x="10442973" y="2334679"/>
                <a:ext cx="166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8DF2DC-A275-49C7-A373-052932400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973" y="2334679"/>
                <a:ext cx="166564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654F26-4D6F-44F7-998E-652A4D1162C5}"/>
                  </a:ext>
                </a:extLst>
              </p:cNvPr>
              <p:cNvSpPr txBox="1"/>
              <p:nvPr/>
            </p:nvSpPr>
            <p:spPr>
              <a:xfrm>
                <a:off x="10442973" y="4480503"/>
                <a:ext cx="1205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𝐴𝑐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2654F26-4D6F-44F7-998E-652A4D116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973" y="4480503"/>
                <a:ext cx="120507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A77423E-A49E-41F1-9115-3F520599F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902" y="3389042"/>
            <a:ext cx="1267002" cy="5906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0B2BE0-C45D-4ACC-B1BF-DC7D386D4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396" y="4968552"/>
            <a:ext cx="2610214" cy="6858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D74D1F-0C52-465E-9154-A5335804F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3856" y="2712673"/>
            <a:ext cx="3372321" cy="13527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2E93BC0-0F87-44AA-A104-C522DB6FA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2758" y="2772179"/>
            <a:ext cx="1981477" cy="6668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F99FCB-A65F-4527-AEA4-960BB51375A3}"/>
              </a:ext>
            </a:extLst>
          </p:cNvPr>
          <p:cNvSpPr/>
          <p:nvPr/>
        </p:nvSpPr>
        <p:spPr>
          <a:xfrm>
            <a:off x="4137989" y="1624312"/>
            <a:ext cx="3372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Reflection coefficient calculated using Hankel functions: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Poynting Flux: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DBB0D4-842B-4D25-95BE-48AC03988FD9}"/>
              </a:ext>
            </a:extLst>
          </p:cNvPr>
          <p:cNvSpPr/>
          <p:nvPr/>
        </p:nvSpPr>
        <p:spPr>
          <a:xfrm>
            <a:off x="7740285" y="1454227"/>
            <a:ext cx="4368337" cy="4722736"/>
          </a:xfrm>
          <a:prstGeom prst="rect">
            <a:avLst/>
          </a:prstGeom>
          <a:noFill/>
          <a:ln>
            <a:solidFill>
              <a:srgbClr val="242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0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7550-D0A5-4551-ABBF-0BA619E8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008C6-955A-4BAC-BEAF-AC1CB9AF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0412" cy="4351338"/>
          </a:xfrm>
        </p:spPr>
        <p:txBody>
          <a:bodyPr/>
          <a:lstStyle/>
          <a:p>
            <a:r>
              <a:rPr lang="en-GB" dirty="0"/>
              <a:t>Plotted reflection for various wave frequencies, and several scale heights. </a:t>
            </a:r>
          </a:p>
          <a:p>
            <a:r>
              <a:rPr lang="en-GB" dirty="0"/>
              <a:t>Reflection much higher for low frequencies than high. </a:t>
            </a:r>
          </a:p>
          <a:p>
            <a:endParaRPr lang="en-GB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D0F5FAC-3B30-4D75-A530-2754337DE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72" y="1373822"/>
            <a:ext cx="7674728" cy="4604837"/>
          </a:xfrm>
          <a:prstGeom prst="rect">
            <a:avLst/>
          </a:prstGeom>
        </p:spPr>
      </p:pic>
      <p:pic>
        <p:nvPicPr>
          <p:cNvPr id="5" name="Graphic 4" descr="Star">
            <a:extLst>
              <a:ext uri="{FF2B5EF4-FFF2-40B4-BE49-F238E27FC236}">
                <a16:creationId xmlns:a16="http://schemas.microsoft.com/office/drawing/2014/main" id="{5C6DDDB9-D30B-4E38-AB79-619DCB623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1966" y="1708570"/>
            <a:ext cx="234109" cy="234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Star">
            <a:extLst>
              <a:ext uri="{FF2B5EF4-FFF2-40B4-BE49-F238E27FC236}">
                <a16:creationId xmlns:a16="http://schemas.microsoft.com/office/drawing/2014/main" id="{3B3636EA-63D7-48EB-8FAB-408CC2152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42" y="4830436"/>
            <a:ext cx="234109" cy="234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 descr="Star">
            <a:extLst>
              <a:ext uri="{FF2B5EF4-FFF2-40B4-BE49-F238E27FC236}">
                <a16:creationId xmlns:a16="http://schemas.microsoft.com/office/drawing/2014/main" id="{555313C8-867C-4DAA-B23A-5E74E7CEE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4689" y="5181140"/>
            <a:ext cx="234109" cy="2341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92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2BC4-0177-47E7-97C5-9DEFB35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Low Frequency </a:t>
            </a:r>
            <a:br>
              <a:rPr lang="en-GB" sz="3200" dirty="0"/>
            </a:br>
            <a:r>
              <a:rPr lang="en-GB" sz="3200" dirty="0"/>
              <a:t>Wave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DECE8-D47C-41FD-BDC1-03B2D2E33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5137" y="160114"/>
            <a:ext cx="7044119" cy="59300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272D5D-AFA6-4605-AE0F-4B85D011D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350400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GB" dirty="0"/>
                  <a:t> normalised </a:t>
                </a:r>
                <a:br>
                  <a:rPr lang="en-GB" dirty="0"/>
                </a:br>
                <a:r>
                  <a:rPr lang="en-GB" dirty="0"/>
                  <a:t>        wave vector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velocity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</a:t>
                </a:r>
                <a:br>
                  <a:rPr lang="en-GB" dirty="0"/>
                </a:br>
                <a:r>
                  <a:rPr lang="en-GB" dirty="0"/>
                  <a:t>        magnetic field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energy </a:t>
                </a:r>
                <a:br>
                  <a:rPr lang="en-GB" dirty="0"/>
                </a:br>
                <a:r>
                  <a:rPr lang="en-GB" dirty="0"/>
                  <a:t>        flux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height in </a:t>
                </a:r>
                <a:br>
                  <a:rPr lang="en-GB" dirty="0"/>
                </a:br>
                <a:r>
                  <a:rPr lang="en-GB" dirty="0"/>
                  <a:t>       atmosphere</a:t>
                </a:r>
              </a:p>
              <a:p>
                <a:r>
                  <a:rPr lang="en-GB" dirty="0"/>
                  <a:t>Reflection coefficient ~ 1.00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F272D5D-AFA6-4605-AE0F-4B85D011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3504002" cy="4351338"/>
              </a:xfrm>
              <a:prstGeom prst="rect">
                <a:avLst/>
              </a:prstGeom>
              <a:blipFill>
                <a:blip r:embed="rId4"/>
                <a:stretch>
                  <a:fillRect l="-2787" t="-3081" r="-4530"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EBACF28-FBAC-45C8-8A61-906F4277DD3C}"/>
                  </a:ext>
                </a:extLst>
              </p:cNvPr>
              <p:cNvSpPr/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EBACF28-FBAC-45C8-8A61-906F4277D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94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2BC4-0177-47E7-97C5-9DEFB35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Intermediate </a:t>
            </a:r>
            <a:br>
              <a:rPr lang="en-GB" sz="2800" dirty="0"/>
            </a:br>
            <a:r>
              <a:rPr lang="en-GB" sz="2800" dirty="0"/>
              <a:t>Frequency </a:t>
            </a:r>
            <a:br>
              <a:rPr lang="en-GB" sz="2800" dirty="0"/>
            </a:br>
            <a:r>
              <a:rPr lang="en-GB" sz="2800" dirty="0"/>
              <a:t>Wave Parameters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F860F-EA47-449F-8147-7EF0BD93A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83" y="0"/>
            <a:ext cx="7470077" cy="6288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288415A-89F6-4CD4-85B6-A311CF1B3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3988"/>
                <a:ext cx="3601598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GB" dirty="0"/>
                  <a:t> normalised </a:t>
                </a:r>
                <a:br>
                  <a:rPr lang="en-GB" dirty="0"/>
                </a:br>
                <a:r>
                  <a:rPr lang="en-GB" dirty="0"/>
                  <a:t>        wave vector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velocity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</a:t>
                </a:r>
                <a:br>
                  <a:rPr lang="en-GB" dirty="0"/>
                </a:br>
                <a:r>
                  <a:rPr lang="en-GB" dirty="0"/>
                  <a:t>        magnetic field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wave energy </a:t>
                </a:r>
                <a:br>
                  <a:rPr lang="en-GB" dirty="0"/>
                </a:br>
                <a:r>
                  <a:rPr lang="en-GB" dirty="0"/>
                  <a:t>        flux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height in </a:t>
                </a:r>
                <a:br>
                  <a:rPr lang="en-GB" dirty="0"/>
                </a:br>
                <a:r>
                  <a:rPr lang="en-GB" dirty="0"/>
                  <a:t>       atmosphere</a:t>
                </a:r>
              </a:p>
              <a:p>
                <a:r>
                  <a:rPr lang="en-GB" dirty="0"/>
                  <a:t>Reflection coefficient ~ 0.15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288415A-89F6-4CD4-85B6-A311CF1B3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3988"/>
                <a:ext cx="3601598" cy="4351338"/>
              </a:xfrm>
              <a:blipFill>
                <a:blip r:embed="rId4"/>
                <a:stretch>
                  <a:fillRect l="-2712" t="-3226" r="-1695" b="-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69292-A527-45B1-BCA4-7B9ED7C7B3A3}"/>
                  </a:ext>
                </a:extLst>
              </p:cNvPr>
              <p:cNvSpPr/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69292-A527-45B1-BCA4-7B9ED7C7B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5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6AF0-23FD-40E7-B7E7-DD97AFBD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High Frequency </a:t>
            </a:r>
            <a:br>
              <a:rPr lang="en-GB" sz="3200" dirty="0"/>
            </a:br>
            <a:r>
              <a:rPr lang="en-GB" sz="3200" dirty="0"/>
              <a:t>Wave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805AC-73E1-453A-8169-FFCC14F8C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0236" y="144378"/>
            <a:ext cx="7177146" cy="604202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B0EAC26-CE4B-4DD9-B9D2-666664C4BD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350400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GB" b="0" dirty="0"/>
                  <a:t> normalised </a:t>
                </a:r>
                <a:br>
                  <a:rPr lang="en-GB" b="0" dirty="0"/>
                </a:br>
                <a:r>
                  <a:rPr lang="en-GB" b="0" dirty="0"/>
                  <a:t>        wave vector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0" dirty="0"/>
                  <a:t> wave velocity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0" dirty="0"/>
                  <a:t> wave </a:t>
                </a:r>
                <a:br>
                  <a:rPr lang="en-GB" b="0" dirty="0"/>
                </a:br>
                <a:r>
                  <a:rPr lang="en-GB" b="0" dirty="0"/>
                  <a:t>        magnetic field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0" dirty="0"/>
                  <a:t> wave energy </a:t>
                </a:r>
                <a:br>
                  <a:rPr lang="en-GB" b="0" dirty="0"/>
                </a:br>
                <a:r>
                  <a:rPr lang="en-GB" b="0" dirty="0"/>
                  <a:t>        flux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b="0" dirty="0"/>
                  <a:t> height in </a:t>
                </a:r>
                <a:br>
                  <a:rPr lang="en-GB" b="0" dirty="0"/>
                </a:br>
                <a:r>
                  <a:rPr lang="en-GB" b="0" dirty="0"/>
                  <a:t>       atmosphere</a:t>
                </a:r>
              </a:p>
              <a:p>
                <a:r>
                  <a:rPr lang="en-GB" dirty="0"/>
                  <a:t>Reflection coefficient ~ 0.05</a:t>
                </a:r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B0EAC26-CE4B-4DD9-B9D2-666664C4B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3504002" cy="4351338"/>
              </a:xfrm>
              <a:prstGeom prst="rect">
                <a:avLst/>
              </a:prstGeom>
              <a:blipFill>
                <a:blip r:embed="rId4"/>
                <a:stretch>
                  <a:fillRect l="-2787" t="-3081" r="-4530"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61A26-FED8-4B16-A4D6-F043A619B14A}"/>
                  </a:ext>
                </a:extLst>
              </p:cNvPr>
              <p:cNvSpPr/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61A26-FED8-4B16-A4D6-F043A619B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511" y="1321356"/>
                <a:ext cx="101722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2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B842-76B9-4521-96B3-99DBC17F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Poynting Flux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4D3BBC-4CDC-44B8-917B-790024D12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8752" y="1572127"/>
            <a:ext cx="7942095" cy="476525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385BC2-C420-4DCD-8A46-3531507DCD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5040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E5B467-D8D3-43E8-B0EB-B311B5EF349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0405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Energy carried by the wave at the transition region for various angular frequencies and several scale heights.</a:t>
            </a:r>
          </a:p>
          <a:p>
            <a:r>
              <a:rPr lang="en-GB" sz="2000" dirty="0"/>
              <a:t>Similar graph to reflection coefficients.</a:t>
            </a:r>
          </a:p>
        </p:txBody>
      </p:sp>
    </p:spTree>
    <p:extLst>
      <p:ext uri="{BB962C8B-B14F-4D97-AF65-F5344CB8AC3E}">
        <p14:creationId xmlns:p14="http://schemas.microsoft.com/office/powerpoint/2010/main" val="168289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93CF-9161-4497-AEC0-E4C6114D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Current/Future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D4AE-1F0E-45EE-A852-701FA08B5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Working on visualising results of three cases. </a:t>
            </a:r>
          </a:p>
          <a:p>
            <a:endParaRPr lang="en-GB" sz="2000" dirty="0"/>
          </a:p>
          <a:p>
            <a:r>
              <a:rPr lang="en-GB" sz="2000" dirty="0"/>
              <a:t>These will be presented as a poster at NAM 2023. </a:t>
            </a:r>
          </a:p>
          <a:p>
            <a:endParaRPr lang="en-GB" sz="2000" dirty="0"/>
          </a:p>
          <a:p>
            <a:r>
              <a:rPr lang="en-GB" sz="2000" dirty="0"/>
              <a:t>Working on getting this paper submitted – end of summer. </a:t>
            </a:r>
          </a:p>
          <a:p>
            <a:endParaRPr lang="en-GB" sz="2000" dirty="0"/>
          </a:p>
          <a:p>
            <a:r>
              <a:rPr lang="en-GB" sz="2000" dirty="0"/>
              <a:t>Work on next case will begin in autumn – potential field, submission in spring. </a:t>
            </a:r>
          </a:p>
        </p:txBody>
      </p:sp>
    </p:spTree>
    <p:extLst>
      <p:ext uri="{BB962C8B-B14F-4D97-AF65-F5344CB8AC3E}">
        <p14:creationId xmlns:p14="http://schemas.microsoft.com/office/powerpoint/2010/main" val="220393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8881-2D50-6A98-E561-60CCAC76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panose="020B0604020202020204" pitchFamily="34" charset="0"/>
              </a:rPr>
              <a:t>Introduction to MHD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22FB-88DB-DC33-7194-766829E14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MHD waves are characterized by two fundamental speeds – governed by plasma properties. </a:t>
            </a:r>
            <a:endParaRPr lang="en-GB" sz="2000" dirty="0"/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speed and the sound speed: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/>
              <a:t>Preferred direction of propagation dependent of wave type. </a:t>
            </a:r>
          </a:p>
          <a:p>
            <a:pPr lvl="1"/>
            <a:r>
              <a:rPr lang="en-GB" sz="1800" dirty="0"/>
              <a:t>Slow and </a:t>
            </a:r>
            <a:r>
              <a:rPr lang="en-GB" sz="1800" dirty="0" err="1"/>
              <a:t>Alfvén</a:t>
            </a:r>
            <a:r>
              <a:rPr lang="en-GB" sz="1800" dirty="0"/>
              <a:t> waves - along magnetic field. </a:t>
            </a:r>
          </a:p>
          <a:p>
            <a:pPr lvl="1"/>
            <a:r>
              <a:rPr lang="en-GB" sz="1800" dirty="0"/>
              <a:t>Fast waves - perpendicular to magnetic field.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C36290-C264-0374-A81D-85EE2D61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00" y="2511846"/>
            <a:ext cx="4786013" cy="130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79E3F9-A067-4F4A-A259-AB3B0B6233E4}"/>
              </a:ext>
            </a:extLst>
          </p:cNvPr>
          <p:cNvSpPr txBox="1"/>
          <p:nvPr/>
        </p:nvSpPr>
        <p:spPr>
          <a:xfrm>
            <a:off x="4956493" y="261483"/>
            <a:ext cx="61456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</a:p>
          <a:p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waves can play an important role in heating the solar atmosphere and solar wind acceleration.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studies have demonstrated strong reflection of waves at the transition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observations have revealed strong upward flux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waves.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studies have used models that represent degenerate cases in the Klein-Gordon equation.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</a:p>
          <a:p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Hollweg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(1984)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 et al. (2009)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MHD waves in the solar atmosphere (Roberts)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Wedemeyer-Böhm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(2008)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268EF4F-821F-4EBD-4DC7-12C65EC4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3" y="475044"/>
            <a:ext cx="3536345" cy="7277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1178BF-8F85-E39D-B445-E47DB0F9B25A}"/>
              </a:ext>
            </a:extLst>
          </p:cNvPr>
          <p:cNvCxnSpPr>
            <a:cxnSpLocks/>
          </p:cNvCxnSpPr>
          <p:nvPr/>
        </p:nvCxnSpPr>
        <p:spPr>
          <a:xfrm>
            <a:off x="4693462" y="415547"/>
            <a:ext cx="0" cy="602690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FE4D14-885B-159A-7F69-2E7F8967592C}"/>
              </a:ext>
            </a:extLst>
          </p:cNvPr>
          <p:cNvSpPr txBox="1"/>
          <p:nvPr/>
        </p:nvSpPr>
        <p:spPr>
          <a:xfrm>
            <a:off x="617643" y="1809743"/>
            <a:ext cx="353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Tahlina Borradaile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tab22@aber.ac.uk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Room 3.13</a:t>
            </a:r>
          </a:p>
          <a:p>
            <a:endParaRPr lang="en-GB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3CEE20-A912-7CD7-3224-F1C37B9A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94" y="3631857"/>
            <a:ext cx="1468437" cy="146843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Pubs">
            <a:extLst>
              <a:ext uri="{FF2B5EF4-FFF2-40B4-BE49-F238E27FC236}">
                <a16:creationId xmlns:a16="http://schemas.microsoft.com/office/drawing/2014/main" id="{03FBA8AE-239A-5285-3F8F-81C50997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9" y="5524546"/>
            <a:ext cx="3875088" cy="9921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D402C7-3046-F0D5-6A70-613C0A10262E}"/>
              </a:ext>
            </a:extLst>
          </p:cNvPr>
          <p:cNvSpPr txBox="1"/>
          <p:nvPr/>
        </p:nvSpPr>
        <p:spPr>
          <a:xfrm>
            <a:off x="1117626" y="3367226"/>
            <a:ext cx="25363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users.aber.ac.uk/tab22 </a:t>
            </a:r>
            <a:endParaRPr lang="en-GB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3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8A37-ECD9-40CB-83DE-E72F4458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cut-off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15577-76E5-48A7-B27B-0CEB80551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2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,    </m:t>
                      </m:r>
                    </m:oMath>
                  </m:oMathPara>
                </a14:m>
                <a:endParaRPr lang="en-GB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dirty="0" err="1"/>
                  <a:t>const</a:t>
                </a:r>
                <a:r>
                  <a:rPr lang="en-GB" sz="2200" dirty="0"/>
                  <a:t> for 	(a) thin flux tubes, </a:t>
                </a:r>
              </a:p>
              <a:p>
                <a:pPr marL="0" indent="0">
                  <a:buNone/>
                </a:pPr>
                <a:r>
                  <a:rPr lang="en-GB" sz="2200" dirty="0"/>
                  <a:t>			(b) uniform magnetic field, </a:t>
                </a:r>
              </a:p>
              <a:p>
                <a:pPr marL="0" indent="0">
                  <a:buNone/>
                </a:pPr>
                <a:r>
                  <a:rPr lang="en-GB" sz="2200" dirty="0"/>
                  <a:t>			(c) radial magnetic field</a:t>
                </a:r>
              </a:p>
              <a:p>
                <a:pPr marL="0" indent="0">
                  <a:buNone/>
                </a:pPr>
                <a:endParaRPr lang="en-GB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2200" dirty="0"/>
                  <a:t>represent degenerate cases of the Klein-Gordon equation with 0 cut-off frequencies.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15577-76E5-48A7-B27B-0CEB80551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r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A1DAEA4-29D4-4F22-9601-1BDF813FA6B3}"/>
              </a:ext>
            </a:extLst>
          </p:cNvPr>
          <p:cNvSpPr txBox="1">
            <a:spLocks/>
          </p:cNvSpPr>
          <p:nvPr/>
        </p:nvSpPr>
        <p:spPr>
          <a:xfrm>
            <a:off x="2429219" y="3651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9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BC90-0598-4B02-B43E-C7D491C0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Degenerate cases correspond to 100% reflection at low frequencies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AABF07-9A33-4A21-9C42-E272704B63FD}"/>
              </a:ext>
            </a:extLst>
          </p:cNvPr>
          <p:cNvSpPr txBox="1">
            <a:spLocks/>
          </p:cNvSpPr>
          <p:nvPr/>
        </p:nvSpPr>
        <p:spPr>
          <a:xfrm>
            <a:off x="1509708" y="198166"/>
            <a:ext cx="5798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82C705C-B7D3-4DE9-A471-8FD79D17F28C}"/>
              </a:ext>
            </a:extLst>
          </p:cNvPr>
          <p:cNvGrpSpPr>
            <a:grpSpLocks/>
          </p:cNvGrpSpPr>
          <p:nvPr/>
        </p:nvGrpSpPr>
        <p:grpSpPr bwMode="auto">
          <a:xfrm>
            <a:off x="1540947" y="1996288"/>
            <a:ext cx="7981986" cy="4186239"/>
            <a:chOff x="-387386" y="1447800"/>
            <a:chExt cx="7981986" cy="418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30">
                  <a:extLst>
                    <a:ext uri="{FF2B5EF4-FFF2-40B4-BE49-F238E27FC236}">
                      <a16:creationId xmlns:a16="http://schemas.microsoft.com/office/drawing/2014/main" id="{FDB42889-E183-4A0E-8868-E65E9CE01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8364707">
                  <a:off x="5347069" y="3196804"/>
                  <a:ext cx="41275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GB" sz="2000" b="0" i="1" dirty="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6" name="TextBox 30">
                  <a:extLst>
                    <a:ext uri="{FF2B5EF4-FFF2-40B4-BE49-F238E27FC236}">
                      <a16:creationId xmlns:a16="http://schemas.microsoft.com/office/drawing/2014/main" id="{FDB42889-E183-4A0E-8868-E65E9CE015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8364707">
                  <a:off x="5347069" y="3196804"/>
                  <a:ext cx="412750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9">
                  <a:extLst>
                    <a:ext uri="{FF2B5EF4-FFF2-40B4-BE49-F238E27FC236}">
                      <a16:creationId xmlns:a16="http://schemas.microsoft.com/office/drawing/2014/main" id="{B14E8C98-CB4D-4A85-8F36-A3DB74056E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82877" y="2578788"/>
                  <a:ext cx="1932366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0" i="1" dirty="0">
                      <a:solidFill>
                        <a:schemeClr val="tx1"/>
                      </a:solidFill>
                      <a:latin typeface="Arial" charset="0"/>
                    </a:rPr>
                    <a:t>Interface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/>
                </a:p>
                <a:p>
                  <a:pPr algn="ctr"/>
                  <a:r>
                    <a:rPr lang="en-GB" i="1" dirty="0"/>
                    <a:t>(Transition region)</a:t>
                  </a:r>
                </a:p>
              </p:txBody>
            </p:sp>
          </mc:Choice>
          <mc:Fallback xmlns="">
            <p:sp>
              <p:nvSpPr>
                <p:cNvPr id="7" name="TextBox 29">
                  <a:extLst>
                    <a:ext uri="{FF2B5EF4-FFF2-40B4-BE49-F238E27FC236}">
                      <a16:creationId xmlns:a16="http://schemas.microsoft.com/office/drawing/2014/main" id="{B14E8C98-CB4D-4A85-8F36-A3DB74056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82877" y="2578788"/>
                  <a:ext cx="1932366" cy="954107"/>
                </a:xfrm>
                <a:prstGeom prst="rect">
                  <a:avLst/>
                </a:prstGeom>
                <a:blipFill>
                  <a:blip r:embed="rId3"/>
                  <a:stretch>
                    <a:fillRect l="-1893" t="-2548" r="-1893" b="-891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24">
              <a:extLst>
                <a:ext uri="{FF2B5EF4-FFF2-40B4-BE49-F238E27FC236}">
                  <a16:creationId xmlns:a16="http://schemas.microsoft.com/office/drawing/2014/main" id="{A3D7FAEE-24A4-4841-B624-104A628EFF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11473" y="3292475"/>
              <a:ext cx="646642" cy="4000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 type="arrow" w="lg" len="lg"/>
              <a:tailEnd type="arrow" w="lg" len="lg"/>
            </a:ln>
          </p:spPr>
        </p:cxnSp>
        <p:cxnSp>
          <p:nvCxnSpPr>
            <p:cNvPr id="9" name="Curved Connector 57">
              <a:extLst>
                <a:ext uri="{FF2B5EF4-FFF2-40B4-BE49-F238E27FC236}">
                  <a16:creationId xmlns:a16="http://schemas.microsoft.com/office/drawing/2014/main" id="{9369CE0F-A903-41F5-92EE-7846982E11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279246" y="3180027"/>
              <a:ext cx="3581400" cy="11694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Curved Connector 55">
              <a:extLst>
                <a:ext uri="{FF2B5EF4-FFF2-40B4-BE49-F238E27FC236}">
                  <a16:creationId xmlns:a16="http://schemas.microsoft.com/office/drawing/2014/main" id="{703B0CFD-B6C5-4B60-A276-E2BA97760A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3162300" y="3180027"/>
              <a:ext cx="3581400" cy="11694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Curved Connector 4">
              <a:extLst>
                <a:ext uri="{FF2B5EF4-FFF2-40B4-BE49-F238E27FC236}">
                  <a16:creationId xmlns:a16="http://schemas.microsoft.com/office/drawing/2014/main" id="{24A76AF8-6AC5-44B6-87E1-E97F93FD13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4688616" y="2123218"/>
              <a:ext cx="3581400" cy="2230569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Curved Connector 12">
              <a:extLst>
                <a:ext uri="{FF2B5EF4-FFF2-40B4-BE49-F238E27FC236}">
                  <a16:creationId xmlns:a16="http://schemas.microsoft.com/office/drawing/2014/main" id="{C2032081-F49F-499D-A8A1-68F6416B28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1694458" y="2064742"/>
              <a:ext cx="3581400" cy="234751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3931A3F6-3018-459A-BE47-4F5361ED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6" y="2859088"/>
              <a:ext cx="1996679" cy="97631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216000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cxnSp>
          <p:nvCxnSpPr>
            <p:cNvPr id="14" name="Straight Arrow Connector 17">
              <a:extLst>
                <a:ext uri="{FF2B5EF4-FFF2-40B4-BE49-F238E27FC236}">
                  <a16:creationId xmlns:a16="http://schemas.microsoft.com/office/drawing/2014/main" id="{13A8A77A-925D-45ED-AD67-F3948D70A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011473" y="1447800"/>
              <a:ext cx="3440" cy="35814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Curved Connector 38">
              <a:extLst>
                <a:ext uri="{FF2B5EF4-FFF2-40B4-BE49-F238E27FC236}">
                  <a16:creationId xmlns:a16="http://schemas.microsoft.com/office/drawing/2014/main" id="{FB8363FF-664F-4205-96E4-12FA21E40C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2927549" y="3062224"/>
              <a:ext cx="3581400" cy="352557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Curved Connector 40">
              <a:extLst>
                <a:ext uri="{FF2B5EF4-FFF2-40B4-BE49-F238E27FC236}">
                  <a16:creationId xmlns:a16="http://schemas.microsoft.com/office/drawing/2014/main" id="{7D81F3A5-C3D2-47C4-BB39-C105A2FC2A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3513998" y="3062221"/>
              <a:ext cx="3581400" cy="35255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" name="Oval 45">
              <a:extLst>
                <a:ext uri="{FF2B5EF4-FFF2-40B4-BE49-F238E27FC236}">
                  <a16:creationId xmlns:a16="http://schemas.microsoft.com/office/drawing/2014/main" id="{0CB71A99-54E5-4BE4-AC4A-1CE08AC4F9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777581" y="3184525"/>
              <a:ext cx="469504" cy="217488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0752637D-1D70-4C09-B22D-D9E3780C6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7386" y="4048498"/>
              <a:ext cx="23290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i="1" dirty="0">
                  <a:latin typeface="Arial" charset="0"/>
                </a:rPr>
                <a:t>Chromosphere</a:t>
              </a:r>
              <a:endParaRPr lang="en-GB" sz="2000" b="0" i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Oval 36">
              <a:extLst>
                <a:ext uri="{FF2B5EF4-FFF2-40B4-BE49-F238E27FC236}">
                  <a16:creationId xmlns:a16="http://schemas.microsoft.com/office/drawing/2014/main" id="{99870E39-EBC0-4C6C-A2E3-C0166C418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50" y="4724400"/>
              <a:ext cx="9906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EC61C78-66EE-4C1F-BE50-A7FA4B5BE398}"/>
                </a:ext>
              </a:extLst>
            </p:cNvPr>
            <p:cNvSpPr/>
            <p:nvPr/>
          </p:nvSpPr>
          <p:spPr>
            <a:xfrm rot="5400000" flipV="1">
              <a:off x="4623594" y="4425159"/>
              <a:ext cx="808038" cy="1609725"/>
            </a:xfrm>
            <a:prstGeom prst="arc">
              <a:avLst>
                <a:gd name="adj1" fmla="val 15932865"/>
                <a:gd name="adj2" fmla="val 5657588"/>
              </a:avLst>
            </a:prstGeom>
            <a:ln w="50800">
              <a:solidFill>
                <a:schemeClr val="tx1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8F0572-985A-44D1-B52C-D747DDF39C1E}"/>
              </a:ext>
            </a:extLst>
          </p:cNvPr>
          <p:cNvCxnSpPr/>
          <p:nvPr/>
        </p:nvCxnSpPr>
        <p:spPr bwMode="auto">
          <a:xfrm>
            <a:off x="3525258" y="3587760"/>
            <a:ext cx="6467179" cy="48075"/>
          </a:xfrm>
          <a:prstGeom prst="line">
            <a:avLst/>
          </a:prstGeom>
          <a:noFill/>
          <a:ln w="25400" cap="flat" cmpd="thickThin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0">
            <a:extLst>
              <a:ext uri="{FF2B5EF4-FFF2-40B4-BE49-F238E27FC236}">
                <a16:creationId xmlns:a16="http://schemas.microsoft.com/office/drawing/2014/main" id="{CA70DE70-4590-4DC9-875D-5097FFDCD147}"/>
              </a:ext>
            </a:extLst>
          </p:cNvPr>
          <p:cNvGrpSpPr>
            <a:grpSpLocks noChangeAspect="1"/>
          </p:cNvGrpSpPr>
          <p:nvPr/>
        </p:nvGrpSpPr>
        <p:grpSpPr bwMode="auto">
          <a:xfrm rot="15452014">
            <a:off x="6118697" y="4986133"/>
            <a:ext cx="537391" cy="144000"/>
            <a:chOff x="1020" y="3702"/>
            <a:chExt cx="476" cy="138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01AAEEA-FFEB-4507-AEBA-AC77D5CFB0DE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579EF060-E37D-4AE4-9CB7-E57103B2F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4261156-ADE3-4867-A2F5-22DE5808D9DE}"/>
              </a:ext>
            </a:extLst>
          </p:cNvPr>
          <p:cNvGrpSpPr>
            <a:grpSpLocks noChangeAspect="1"/>
          </p:cNvGrpSpPr>
          <p:nvPr/>
        </p:nvGrpSpPr>
        <p:grpSpPr bwMode="auto">
          <a:xfrm rot="12865968">
            <a:off x="5198132" y="3747181"/>
            <a:ext cx="537391" cy="144000"/>
            <a:chOff x="1020" y="3702"/>
            <a:chExt cx="476" cy="138"/>
          </a:xfrm>
        </p:grpSpPr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764562D-87E3-4B34-8F3E-7FAB862EE4BE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2BE72721-83A5-46AC-8980-00BA31119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28" name="Group 20">
            <a:extLst>
              <a:ext uri="{FF2B5EF4-FFF2-40B4-BE49-F238E27FC236}">
                <a16:creationId xmlns:a16="http://schemas.microsoft.com/office/drawing/2014/main" id="{B41E0D9B-CDF5-4EAE-A6C7-55FBEC93C910}"/>
              </a:ext>
            </a:extLst>
          </p:cNvPr>
          <p:cNvGrpSpPr>
            <a:grpSpLocks noChangeAspect="1"/>
          </p:cNvGrpSpPr>
          <p:nvPr/>
        </p:nvGrpSpPr>
        <p:grpSpPr bwMode="auto">
          <a:xfrm rot="16376904">
            <a:off x="6679307" y="5095635"/>
            <a:ext cx="537391" cy="144000"/>
            <a:chOff x="1020" y="3702"/>
            <a:chExt cx="476" cy="138"/>
          </a:xfrm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56F11E87-C6D5-43AD-B8CB-4F3F062BB6F7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D0F7A385-A5F5-48CC-B403-4F7546FD0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C60E3498-FEF2-4105-A43A-A967E96E96F8}"/>
              </a:ext>
            </a:extLst>
          </p:cNvPr>
          <p:cNvGrpSpPr>
            <a:grpSpLocks noChangeAspect="1"/>
          </p:cNvGrpSpPr>
          <p:nvPr/>
        </p:nvGrpSpPr>
        <p:grpSpPr bwMode="auto">
          <a:xfrm rot="16409949">
            <a:off x="6691311" y="4255145"/>
            <a:ext cx="537391" cy="144000"/>
            <a:chOff x="1020" y="3702"/>
            <a:chExt cx="476" cy="138"/>
          </a:xfrm>
        </p:grpSpPr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5C9B3EE3-2DA4-42BE-A8AB-80CD3ABF76AA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5AC053B7-A7BE-479C-8F29-C4932836C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34" name="Group 20">
            <a:extLst>
              <a:ext uri="{FF2B5EF4-FFF2-40B4-BE49-F238E27FC236}">
                <a16:creationId xmlns:a16="http://schemas.microsoft.com/office/drawing/2014/main" id="{0A9BEB67-AE54-4BFA-B9FB-78E24B536FB4}"/>
              </a:ext>
            </a:extLst>
          </p:cNvPr>
          <p:cNvGrpSpPr>
            <a:grpSpLocks noChangeAspect="1"/>
          </p:cNvGrpSpPr>
          <p:nvPr/>
        </p:nvGrpSpPr>
        <p:grpSpPr bwMode="auto">
          <a:xfrm rot="5700733">
            <a:off x="6686922" y="3739616"/>
            <a:ext cx="537391" cy="144000"/>
            <a:chOff x="1020" y="3702"/>
            <a:chExt cx="476" cy="138"/>
          </a:xfrm>
        </p:grpSpPr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3DE349F7-50FC-4124-A617-808E984E30CD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D3CB833A-9339-4C7A-BDD7-CF0CDB4E5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id="{14B6680E-C358-4835-A57A-39C7048EF0B5}"/>
              </a:ext>
            </a:extLst>
          </p:cNvPr>
          <p:cNvGrpSpPr>
            <a:grpSpLocks noChangeAspect="1"/>
          </p:cNvGrpSpPr>
          <p:nvPr/>
        </p:nvGrpSpPr>
        <p:grpSpPr bwMode="auto">
          <a:xfrm rot="5700733">
            <a:off x="6661653" y="4654794"/>
            <a:ext cx="537391" cy="144000"/>
            <a:chOff x="1020" y="3702"/>
            <a:chExt cx="476" cy="138"/>
          </a:xfrm>
        </p:grpSpPr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DA0D90C0-3D3E-4E10-A44D-D8802208A5A8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9E08055F-0A28-4F4B-8981-B9D56E1DF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:a16="http://schemas.microsoft.com/office/drawing/2014/main" id="{CDBC6284-5D24-4212-BB20-8F3F5DAA5B21}"/>
              </a:ext>
            </a:extLst>
          </p:cNvPr>
          <p:cNvGrpSpPr>
            <a:grpSpLocks noChangeAspect="1"/>
          </p:cNvGrpSpPr>
          <p:nvPr/>
        </p:nvGrpSpPr>
        <p:grpSpPr bwMode="auto">
          <a:xfrm rot="1636108">
            <a:off x="4766256" y="3563834"/>
            <a:ext cx="537391" cy="144000"/>
            <a:chOff x="1020" y="3702"/>
            <a:chExt cx="476" cy="138"/>
          </a:xfrm>
          <a:noFill/>
        </p:grpSpPr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2B874FC9-1E08-41CB-B719-7C9BD0AD0D2D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grpFill/>
            <a:ln w="19050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A63E5560-616B-47D3-84AA-AC5BDCAF4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grp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p:grpSp>
        <p:nvGrpSpPr>
          <p:cNvPr id="43" name="Group 20">
            <a:extLst>
              <a:ext uri="{FF2B5EF4-FFF2-40B4-BE49-F238E27FC236}">
                <a16:creationId xmlns:a16="http://schemas.microsoft.com/office/drawing/2014/main" id="{7AF2E987-6928-4EE2-9329-FBECF26CB00C}"/>
              </a:ext>
            </a:extLst>
          </p:cNvPr>
          <p:cNvGrpSpPr>
            <a:grpSpLocks noChangeAspect="1"/>
          </p:cNvGrpSpPr>
          <p:nvPr/>
        </p:nvGrpSpPr>
        <p:grpSpPr bwMode="auto">
          <a:xfrm rot="3673891">
            <a:off x="5873844" y="4520871"/>
            <a:ext cx="537391" cy="144000"/>
            <a:chOff x="1020" y="3702"/>
            <a:chExt cx="476" cy="138"/>
          </a:xfrm>
        </p:grpSpPr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A8CA26B-F247-48B8-867D-4ED0A10CB958}"/>
                </a:ext>
              </a:extLst>
            </p:cNvPr>
            <p:cNvSpPr>
              <a:spLocks/>
            </p:cNvSpPr>
            <p:nvPr/>
          </p:nvSpPr>
          <p:spPr bwMode="auto">
            <a:xfrm rot="-21742343">
              <a:off x="1020" y="3702"/>
              <a:ext cx="375" cy="138"/>
            </a:xfrm>
            <a:custGeom>
              <a:avLst/>
              <a:gdLst>
                <a:gd name="T0" fmla="*/ 0 w 2034"/>
                <a:gd name="T1" fmla="*/ 336 h 657"/>
                <a:gd name="T2" fmla="*/ 144 w 2034"/>
                <a:gd name="T3" fmla="*/ 48 h 657"/>
                <a:gd name="T4" fmla="*/ 288 w 2034"/>
                <a:gd name="T5" fmla="*/ 624 h 657"/>
                <a:gd name="T6" fmla="*/ 432 w 2034"/>
                <a:gd name="T7" fmla="*/ 48 h 657"/>
                <a:gd name="T8" fmla="*/ 624 w 2034"/>
                <a:gd name="T9" fmla="*/ 624 h 657"/>
                <a:gd name="T10" fmla="*/ 816 w 2034"/>
                <a:gd name="T11" fmla="*/ 48 h 657"/>
                <a:gd name="T12" fmla="*/ 1008 w 2034"/>
                <a:gd name="T13" fmla="*/ 624 h 657"/>
                <a:gd name="T14" fmla="*/ 1200 w 2034"/>
                <a:gd name="T15" fmla="*/ 48 h 657"/>
                <a:gd name="T16" fmla="*/ 1392 w 2034"/>
                <a:gd name="T17" fmla="*/ 624 h 657"/>
                <a:gd name="T18" fmla="*/ 1602 w 2034"/>
                <a:gd name="T19" fmla="*/ 60 h 657"/>
                <a:gd name="T20" fmla="*/ 1782 w 2034"/>
                <a:gd name="T21" fmla="*/ 612 h 657"/>
                <a:gd name="T22" fmla="*/ 1938 w 2034"/>
                <a:gd name="T23" fmla="*/ 330 h 657"/>
                <a:gd name="T24" fmla="*/ 2034 w 2034"/>
                <a:gd name="T25" fmla="*/ 29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4" h="657">
                  <a:moveTo>
                    <a:pt x="0" y="336"/>
                  </a:moveTo>
                  <a:cubicBezTo>
                    <a:pt x="48" y="168"/>
                    <a:pt x="96" y="0"/>
                    <a:pt x="144" y="48"/>
                  </a:cubicBezTo>
                  <a:cubicBezTo>
                    <a:pt x="192" y="96"/>
                    <a:pt x="240" y="624"/>
                    <a:pt x="288" y="624"/>
                  </a:cubicBezTo>
                  <a:cubicBezTo>
                    <a:pt x="336" y="624"/>
                    <a:pt x="376" y="48"/>
                    <a:pt x="432" y="48"/>
                  </a:cubicBezTo>
                  <a:cubicBezTo>
                    <a:pt x="488" y="48"/>
                    <a:pt x="560" y="624"/>
                    <a:pt x="624" y="624"/>
                  </a:cubicBezTo>
                  <a:cubicBezTo>
                    <a:pt x="688" y="624"/>
                    <a:pt x="752" y="48"/>
                    <a:pt x="816" y="48"/>
                  </a:cubicBezTo>
                  <a:cubicBezTo>
                    <a:pt x="880" y="48"/>
                    <a:pt x="944" y="624"/>
                    <a:pt x="1008" y="624"/>
                  </a:cubicBezTo>
                  <a:cubicBezTo>
                    <a:pt x="1072" y="624"/>
                    <a:pt x="1136" y="48"/>
                    <a:pt x="1200" y="48"/>
                  </a:cubicBezTo>
                  <a:cubicBezTo>
                    <a:pt x="1264" y="48"/>
                    <a:pt x="1325" y="622"/>
                    <a:pt x="1392" y="624"/>
                  </a:cubicBezTo>
                  <a:cubicBezTo>
                    <a:pt x="1459" y="626"/>
                    <a:pt x="1537" y="62"/>
                    <a:pt x="1602" y="60"/>
                  </a:cubicBezTo>
                  <a:cubicBezTo>
                    <a:pt x="1667" y="58"/>
                    <a:pt x="1726" y="567"/>
                    <a:pt x="1782" y="612"/>
                  </a:cubicBezTo>
                  <a:cubicBezTo>
                    <a:pt x="1838" y="657"/>
                    <a:pt x="1896" y="383"/>
                    <a:pt x="1938" y="330"/>
                  </a:cubicBezTo>
                  <a:cubicBezTo>
                    <a:pt x="1980" y="277"/>
                    <a:pt x="2014" y="302"/>
                    <a:pt x="2034" y="294"/>
                  </a:cubicBezTo>
                </a:path>
              </a:pathLst>
            </a:cu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45" name="Line 22">
              <a:extLst>
                <a:ext uri="{FF2B5EF4-FFF2-40B4-BE49-F238E27FC236}">
                  <a16:creationId xmlns:a16="http://schemas.microsoft.com/office/drawing/2014/main" id="{2AE7FE83-C42F-4386-AAE7-9BFD4F816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5" y="3748"/>
              <a:ext cx="91" cy="0"/>
            </a:xfrm>
            <a:prstGeom prst="line">
              <a:avLst/>
            </a:prstGeom>
            <a:noFill/>
            <a:ln w="34925">
              <a:solidFill>
                <a:schemeClr val="accent1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FFC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18FAE3-CF9A-49DE-AB18-6498D9B79B27}"/>
                  </a:ext>
                </a:extLst>
              </p:cNvPr>
              <p:cNvSpPr txBox="1"/>
              <p:nvPr/>
            </p:nvSpPr>
            <p:spPr>
              <a:xfrm>
                <a:off x="6485566" y="1658821"/>
                <a:ext cx="9678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𝐶𝑎𝑠𝑒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18FAE3-CF9A-49DE-AB18-6498D9B7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66" y="1658821"/>
                <a:ext cx="9678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68CC09-49BE-4CF4-A3B6-CC916A10719B}"/>
                  </a:ext>
                </a:extLst>
              </p:cNvPr>
              <p:cNvSpPr txBox="1"/>
              <p:nvPr/>
            </p:nvSpPr>
            <p:spPr>
              <a:xfrm>
                <a:off x="3748353" y="1672103"/>
                <a:ext cx="9808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𝐶𝑎𝑠𝑒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068CC09-49BE-4CF4-A3B6-CC916A10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53" y="1672103"/>
                <a:ext cx="9808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A866D2-9109-45A5-BD62-1B14BFEAD58C}"/>
              </a:ext>
            </a:extLst>
          </p:cNvPr>
          <p:cNvSpPr txBox="1"/>
          <p:nvPr/>
        </p:nvSpPr>
        <p:spPr>
          <a:xfrm>
            <a:off x="2155944" y="231719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694E-5C5B-6303-9505-EEC5C69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Lorentz Force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B320E9-AFC8-BA95-190C-A924DF29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2000" dirty="0"/>
              <a:t>Compression to plasma – sound waves propagate along field.</a:t>
            </a:r>
          </a:p>
          <a:p>
            <a:r>
              <a:rPr lang="en-GB" sz="2000" dirty="0"/>
              <a:t>Disturbance to field lines – oscillation induced by Lorentz force.</a:t>
            </a:r>
          </a:p>
          <a:p>
            <a:r>
              <a:rPr lang="en-GB" sz="2000" dirty="0"/>
              <a:t>Lorentz force governed by tension and pressure forces – acts perpendicular to magnetic field.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A7D94-9A9F-7553-0D84-80FB558F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59" y="3492329"/>
            <a:ext cx="5608659" cy="1167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0B078-C2E6-45BA-A208-D47D6932F98A}"/>
              </a:ext>
            </a:extLst>
          </p:cNvPr>
          <p:cNvSpPr txBox="1"/>
          <p:nvPr/>
        </p:nvSpPr>
        <p:spPr>
          <a:xfrm>
            <a:off x="3403559" y="508486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Lorentz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9FB6F-B508-4D04-9D32-A369AB44767B}"/>
              </a:ext>
            </a:extLst>
          </p:cNvPr>
          <p:cNvSpPr txBox="1"/>
          <p:nvPr/>
        </p:nvSpPr>
        <p:spPr>
          <a:xfrm>
            <a:off x="5429438" y="508419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F8AC2-AA04-4653-9C8C-871745BF1357}"/>
              </a:ext>
            </a:extLst>
          </p:cNvPr>
          <p:cNvSpPr txBox="1"/>
          <p:nvPr/>
        </p:nvSpPr>
        <p:spPr>
          <a:xfrm>
            <a:off x="7606554" y="5091745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Tension force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64B578E-C90E-4FA5-89AB-C0149EDF6B93}"/>
              </a:ext>
            </a:extLst>
          </p:cNvPr>
          <p:cNvSpPr/>
          <p:nvPr/>
        </p:nvSpPr>
        <p:spPr>
          <a:xfrm rot="16200000">
            <a:off x="4020163" y="4105696"/>
            <a:ext cx="144379" cy="137758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0BB7B9-8139-411A-8A29-B2C3D5A7A066}"/>
              </a:ext>
            </a:extLst>
          </p:cNvPr>
          <p:cNvSpPr/>
          <p:nvPr/>
        </p:nvSpPr>
        <p:spPr>
          <a:xfrm rot="16200000">
            <a:off x="6121660" y="3711242"/>
            <a:ext cx="144380" cy="217969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33B4A46-F084-4F73-AA77-2B5C4B4F4EF8}"/>
              </a:ext>
            </a:extLst>
          </p:cNvPr>
          <p:cNvSpPr/>
          <p:nvPr/>
        </p:nvSpPr>
        <p:spPr>
          <a:xfrm rot="16200000">
            <a:off x="8223158" y="4134937"/>
            <a:ext cx="144379" cy="137758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5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0F3A-D81F-4F07-BFF4-64554BAA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/>
              <a:t>Alfvén</a:t>
            </a:r>
            <a:r>
              <a:rPr lang="en-GB" dirty="0"/>
              <a:t>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0CF3-2A41-44EA-8252-98B680A3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If no compressive forces arise: </a:t>
            </a:r>
          </a:p>
          <a:p>
            <a:endParaRPr lang="en-GB" sz="2000" dirty="0"/>
          </a:p>
          <a:p>
            <a:r>
              <a:rPr lang="en-GB" sz="2000" dirty="0"/>
              <a:t>Only tension force acts:</a:t>
            </a:r>
          </a:p>
          <a:p>
            <a:endParaRPr lang="en-GB" sz="2000" dirty="0"/>
          </a:p>
          <a:p>
            <a:r>
              <a:rPr lang="en-GB" sz="2000" dirty="0"/>
              <a:t>Resulting oscillation is an </a:t>
            </a:r>
            <a:r>
              <a:rPr lang="en-GB" sz="2000" dirty="0" err="1"/>
              <a:t>Alfvén</a:t>
            </a:r>
            <a:r>
              <a:rPr lang="en-GB" sz="2000" dirty="0"/>
              <a:t> wave. </a:t>
            </a:r>
          </a:p>
          <a:p>
            <a:endParaRPr lang="en-GB" sz="2000" dirty="0"/>
          </a:p>
          <a:p>
            <a:r>
              <a:rPr lang="en-GB" sz="2000" dirty="0"/>
              <a:t>Speed of wave on a string:</a:t>
            </a:r>
          </a:p>
          <a:p>
            <a:endParaRPr lang="en-GB" dirty="0"/>
          </a:p>
          <a:p>
            <a:pPr lvl="8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08A8EC-9F72-460A-96AF-2D468FDB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14" y="1702722"/>
            <a:ext cx="1514477" cy="6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A7434-1A22-479D-910C-F22C52461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83" y="2297871"/>
            <a:ext cx="5608659" cy="1167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CE557-F6AD-42D5-A5A3-EACF487288D0}"/>
              </a:ext>
            </a:extLst>
          </p:cNvPr>
          <p:cNvSpPr txBox="1"/>
          <p:nvPr/>
        </p:nvSpPr>
        <p:spPr>
          <a:xfrm>
            <a:off x="6033883" y="389040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Lorentz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8DD6F-12A4-4895-9621-40E09711D5A4}"/>
              </a:ext>
            </a:extLst>
          </p:cNvPr>
          <p:cNvSpPr txBox="1"/>
          <p:nvPr/>
        </p:nvSpPr>
        <p:spPr>
          <a:xfrm>
            <a:off x="8059762" y="388973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Pressure 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A7557-F0E4-46AD-8328-DED50E9C3BAB}"/>
              </a:ext>
            </a:extLst>
          </p:cNvPr>
          <p:cNvSpPr txBox="1"/>
          <p:nvPr/>
        </p:nvSpPr>
        <p:spPr>
          <a:xfrm>
            <a:off x="10236878" y="3897287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Tension force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7D703B5-A707-4A95-9F78-5F1DF6E48121}"/>
              </a:ext>
            </a:extLst>
          </p:cNvPr>
          <p:cNvSpPr/>
          <p:nvPr/>
        </p:nvSpPr>
        <p:spPr>
          <a:xfrm rot="16200000">
            <a:off x="6650487" y="2911238"/>
            <a:ext cx="144379" cy="137758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B3E3492-32F1-4E8C-9BB6-C39A027CB7C0}"/>
              </a:ext>
            </a:extLst>
          </p:cNvPr>
          <p:cNvSpPr/>
          <p:nvPr/>
        </p:nvSpPr>
        <p:spPr>
          <a:xfrm rot="16200000">
            <a:off x="8751984" y="2516784"/>
            <a:ext cx="144380" cy="217969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A6A4D9D-812C-43B8-B4A0-1F0F255D4F71}"/>
              </a:ext>
            </a:extLst>
          </p:cNvPr>
          <p:cNvSpPr/>
          <p:nvPr/>
        </p:nvSpPr>
        <p:spPr>
          <a:xfrm rot="16200000">
            <a:off x="10853482" y="2940479"/>
            <a:ext cx="144379" cy="137758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9B09B646-9C33-46F7-B857-A3330147A0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6610" y="2380736"/>
            <a:ext cx="1928729" cy="1928729"/>
          </a:xfrm>
          <a:prstGeom prst="rect">
            <a:avLst/>
          </a:prstGeom>
        </p:spPr>
      </p:pic>
      <p:pic>
        <p:nvPicPr>
          <p:cNvPr id="1028" name="Picture 4" descr="1/2 &#10;applied tension force &#10;speed = &#10;mass density per unit length ">
            <a:extLst>
              <a:ext uri="{FF2B5EF4-FFF2-40B4-BE49-F238E27FC236}">
                <a16:creationId xmlns:a16="http://schemas.microsoft.com/office/drawing/2014/main" id="{EC7FA592-C760-4E64-A1ED-18C15512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3" y="4654207"/>
            <a:ext cx="6146875" cy="11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53AB7-1C2E-47A8-A8AD-A3F5C8FA45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6989"/>
          <a:stretch/>
        </p:blipFill>
        <p:spPr>
          <a:xfrm>
            <a:off x="9263637" y="4287924"/>
            <a:ext cx="2461266" cy="15574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B6626-0218-4264-90F1-65F412D54092}"/>
              </a:ext>
            </a:extLst>
          </p:cNvPr>
          <p:cNvSpPr txBox="1"/>
          <p:nvPr/>
        </p:nvSpPr>
        <p:spPr>
          <a:xfrm>
            <a:off x="7565071" y="4910698"/>
            <a:ext cx="3311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Alfven speed:</a:t>
            </a:r>
          </a:p>
        </p:txBody>
      </p:sp>
      <p:pic>
        <p:nvPicPr>
          <p:cNvPr id="17" name="Picture 2" descr="Low-Frequency Wave Propagation">
            <a:extLst>
              <a:ext uri="{FF2B5EF4-FFF2-40B4-BE49-F238E27FC236}">
                <a16:creationId xmlns:a16="http://schemas.microsoft.com/office/drawing/2014/main" id="{08B6C1A9-0969-4E7E-89B5-7CC42F83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45" y="7271917"/>
            <a:ext cx="44672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B6C81B-1473-4723-B424-8080F06990B2}"/>
              </a:ext>
            </a:extLst>
          </p:cNvPr>
          <p:cNvSpPr txBox="1"/>
          <p:nvPr/>
        </p:nvSpPr>
        <p:spPr>
          <a:xfrm>
            <a:off x="7411470" y="9308159"/>
            <a:ext cx="35493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Sabon Next LT"/>
                <a:hlinkClick r:id="rId10"/>
              </a:rPr>
              <a:t>Fitzpatrick, U.O. Texas.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479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7D57-2D86-452C-92E8-C17569D4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Propagation of MHD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28CED-87FB-4328-B786-960EB08656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816" y="4744684"/>
                <a:ext cx="2003329" cy="10096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Slow wave </a:t>
                </a:r>
              </a:p>
              <a:p>
                <a:r>
                  <a:rPr lang="en-GB" dirty="0"/>
                  <a:t>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Longitudinal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F28CED-87FB-4328-B786-960EB0865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816" y="4744684"/>
                <a:ext cx="2003329" cy="1009652"/>
              </a:xfrm>
              <a:blipFill>
                <a:blip r:embed="rId3"/>
                <a:stretch>
                  <a:fillRect l="-2736" t="-11446" b="-9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1B45A6-EC05-4282-9710-D373B0909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61" y="1406965"/>
            <a:ext cx="3133465" cy="3153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B16A0-8F20-4868-A3C2-5C062CD82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24" y="1491186"/>
            <a:ext cx="1933845" cy="303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7FC08D-1ADC-4F47-B601-0C2356DAD9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4991" y="4590108"/>
                <a:ext cx="2921934" cy="1659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Alfvén wave</a:t>
                </a:r>
              </a:p>
              <a:p>
                <a:r>
                  <a:rPr lang="en-GB" dirty="0"/>
                  <a:t>Any phase speed except 90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Group velocity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GB" dirty="0"/>
                  <a:t>Transverse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7FC08D-1ADC-4F47-B601-0C2356DAD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91" y="4590108"/>
                <a:ext cx="2921934" cy="1659525"/>
              </a:xfrm>
              <a:prstGeom prst="rect">
                <a:avLst/>
              </a:prstGeom>
              <a:blipFill>
                <a:blip r:embed="rId6"/>
                <a:stretch>
                  <a:fillRect l="-1461" t="-6618" r="-3758" b="-4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8B28B4-E526-4D2B-8B5E-5D7E8A926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685" y="1439961"/>
            <a:ext cx="2105319" cy="2876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B1F1211-04AE-46C7-903A-5ACA0877A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0771" y="4968894"/>
                <a:ext cx="2689614" cy="1204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/>
                  <a:t>Fast wave</a:t>
                </a:r>
              </a:p>
              <a:p>
                <a:r>
                  <a:rPr lang="en-GB" sz="2000" dirty="0"/>
                  <a:t>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B1F1211-04AE-46C7-903A-5ACA0877A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71" y="4968894"/>
                <a:ext cx="2689614" cy="1204420"/>
              </a:xfrm>
              <a:prstGeom prst="rect">
                <a:avLst/>
              </a:prstGeom>
              <a:blipFill>
                <a:blip r:embed="rId8"/>
                <a:stretch>
                  <a:fillRect l="-2036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MHD Waves">
            <a:extLst>
              <a:ext uri="{FF2B5EF4-FFF2-40B4-BE49-F238E27FC236}">
                <a16:creationId xmlns:a16="http://schemas.microsoft.com/office/drawing/2014/main" id="{B07BEB99-E78C-46F7-96F7-8BB33BB2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23" y="1506184"/>
            <a:ext cx="4086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3CDF775-CE9C-4753-BCF8-A6BE5CD27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8078" y="4968894"/>
                <a:ext cx="3803922" cy="12044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000" dirty="0"/>
                  <a:t>Phase diagram</a:t>
                </a:r>
              </a:p>
              <a:p>
                <a:r>
                  <a:rPr lang="en-GB" sz="2000" dirty="0"/>
                  <a:t>Magnetic field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000" dirty="0"/>
                  <a:t> direction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3CDF775-CE9C-4753-BCF8-A6BE5CD2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78" y="4968894"/>
                <a:ext cx="3803922" cy="1204420"/>
              </a:xfrm>
              <a:prstGeom prst="rect">
                <a:avLst/>
              </a:prstGeom>
              <a:blipFill>
                <a:blip r:embed="rId10"/>
                <a:stretch>
                  <a:fillRect l="-1442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92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F87B-8BB4-46EC-A356-6CADB9B6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B999-84E2-42F9-8FC9-37C52ECED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description of MHD waves is strictly that of waves in a uniform medium. </a:t>
            </a:r>
          </a:p>
          <a:p>
            <a:r>
              <a:rPr lang="en-GB" dirty="0"/>
              <a:t>In a structured medium, such as a flux tube – classification and terminology is modified, as structures act as waveguides. </a:t>
            </a:r>
          </a:p>
          <a:p>
            <a:r>
              <a:rPr lang="en-GB" dirty="0"/>
              <a:t>Due to variations in wave amplitude, dissipation, dispersion in different regions. </a:t>
            </a:r>
          </a:p>
          <a:p>
            <a:r>
              <a:rPr lang="en-GB" dirty="0"/>
              <a:t>MHD wave modes frequently couple. </a:t>
            </a:r>
          </a:p>
          <a:p>
            <a:r>
              <a:rPr lang="en-GB" dirty="0"/>
              <a:t>Some examples of waves in structured medium are:</a:t>
            </a:r>
          </a:p>
          <a:p>
            <a:pPr lvl="1"/>
            <a:r>
              <a:rPr lang="en-GB" dirty="0"/>
              <a:t>Surface waves, body waves, sausage waves, and kink waves. </a:t>
            </a:r>
          </a:p>
        </p:txBody>
      </p:sp>
    </p:spTree>
    <p:extLst>
      <p:ext uri="{BB962C8B-B14F-4D97-AF65-F5344CB8AC3E}">
        <p14:creationId xmlns:p14="http://schemas.microsoft.com/office/powerpoint/2010/main" val="223357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994-33BC-44B1-9083-D3B20FE1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of </a:t>
            </a:r>
            <a:r>
              <a:rPr lang="en-GB" dirty="0" err="1"/>
              <a:t>Alfvén</a:t>
            </a:r>
            <a:r>
              <a:rPr lang="en-GB" dirty="0"/>
              <a:t>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6C94-BA1D-49C1-B768-E9E8357A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2610" cy="4351338"/>
          </a:xfrm>
        </p:spPr>
        <p:txBody>
          <a:bodyPr/>
          <a:lstStyle/>
          <a:p>
            <a:r>
              <a:rPr lang="en-GB" sz="2000" dirty="0"/>
              <a:t>Thought to be drivers of </a:t>
            </a:r>
            <a:r>
              <a:rPr lang="en-GB" sz="2000" dirty="0" err="1"/>
              <a:t>Chromospheric</a:t>
            </a:r>
            <a:r>
              <a:rPr lang="en-GB" sz="2000" dirty="0"/>
              <a:t> spicules and the solar wind. </a:t>
            </a:r>
          </a:p>
          <a:p>
            <a:r>
              <a:rPr lang="en-GB" sz="2000" dirty="0"/>
              <a:t>Believed to be important carriers of energy from solar interior to exceptionally hot corona. </a:t>
            </a:r>
          </a:p>
          <a:p>
            <a:r>
              <a:rPr lang="en-GB" sz="2000" dirty="0"/>
              <a:t>The Sun’s hot corona has been a </a:t>
            </a:r>
            <a:br>
              <a:rPr lang="en-GB" sz="2000" dirty="0"/>
            </a:br>
            <a:r>
              <a:rPr lang="en-GB" sz="2000" dirty="0"/>
              <a:t>mystery puzzling physicists for many years. </a:t>
            </a:r>
          </a:p>
          <a:p>
            <a:r>
              <a:rPr lang="en-GB" sz="2000" dirty="0" err="1"/>
              <a:t>Alfvén</a:t>
            </a:r>
            <a:r>
              <a:rPr lang="en-GB" sz="2000" dirty="0"/>
              <a:t> waves are one of the candidates for causing coronal heating, nanoflares and magnetic reconnection are others.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B0F31-3FA0-4065-BB77-E117D5250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64" y="1277026"/>
            <a:ext cx="6740867" cy="50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2B89-9750-4E59-8958-22C6D4E3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 of </a:t>
            </a:r>
            <a:r>
              <a:rPr lang="en-GB" dirty="0" err="1"/>
              <a:t>Alfvén</a:t>
            </a:r>
            <a:r>
              <a:rPr lang="en-GB" dirty="0"/>
              <a:t>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7B1A-44FF-4464-9148-A5A0B08F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Confirmed to exist in the solar atmosphere in magnetic flux tubes by Jess et al. (2009) and others.</a:t>
            </a:r>
          </a:p>
          <a:p>
            <a:r>
              <a:rPr lang="en-GB" sz="2000" dirty="0"/>
              <a:t>They saw simultaneous blue and red</a:t>
            </a:r>
            <a:br>
              <a:rPr lang="en-GB" sz="2000" dirty="0"/>
            </a:br>
            <a:r>
              <a:rPr lang="en-GB" sz="2000" dirty="0"/>
              <a:t> shifts, indicating non-thermal line </a:t>
            </a:r>
            <a:br>
              <a:rPr lang="en-GB" sz="2000" dirty="0"/>
            </a:br>
            <a:r>
              <a:rPr lang="en-GB" sz="2000" dirty="0"/>
              <a:t>broadening of </a:t>
            </a:r>
            <a:br>
              <a:rPr lang="en-GB" sz="2000" dirty="0"/>
            </a:br>
            <a:r>
              <a:rPr lang="en-GB" sz="2000" dirty="0"/>
              <a:t>spectral profile.</a:t>
            </a:r>
          </a:p>
          <a:p>
            <a:r>
              <a:rPr lang="en-GB" sz="2000" dirty="0"/>
              <a:t>If transmission</a:t>
            </a:r>
            <a:br>
              <a:rPr lang="en-GB" sz="2000" dirty="0"/>
            </a:br>
            <a:r>
              <a:rPr lang="en-GB" sz="2000" dirty="0"/>
              <a:t>coefficient at the</a:t>
            </a:r>
            <a:br>
              <a:rPr lang="en-GB" sz="2000" dirty="0"/>
            </a:br>
            <a:r>
              <a:rPr lang="en-GB" sz="2000" dirty="0"/>
              <a:t>transition region</a:t>
            </a:r>
            <a:br>
              <a:rPr lang="en-GB" sz="2000" dirty="0"/>
            </a:br>
            <a:r>
              <a:rPr lang="en-GB" sz="2000" dirty="0"/>
              <a:t>is 42%, energy</a:t>
            </a:r>
            <a:br>
              <a:rPr lang="en-GB" sz="2000" dirty="0"/>
            </a:br>
            <a:r>
              <a:rPr lang="en-GB" sz="2000" dirty="0"/>
              <a:t>is sufficient </a:t>
            </a:r>
            <a:br>
              <a:rPr lang="en-GB" sz="2000" dirty="0"/>
            </a:br>
            <a:r>
              <a:rPr lang="en-GB" sz="2000" dirty="0"/>
              <a:t>to heat corona.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BF634-9654-4E1D-9C01-41FEB6E1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117" y="2154309"/>
            <a:ext cx="4807360" cy="402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589B2B9-1154-4F0B-AF17-04AD0E48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752" y="3117773"/>
            <a:ext cx="4222709" cy="319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091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FAE8-683E-412B-9137-11AC332F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err="1"/>
              <a:t>Alfvén</a:t>
            </a:r>
            <a:r>
              <a:rPr lang="en-GB" dirty="0"/>
              <a:t> Wave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79BD-0987-485F-8F32-A032CD219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1762" cy="4351338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Shown to theoretically have very </a:t>
            </a:r>
            <a:br>
              <a:rPr lang="en-GB" sz="2000" dirty="0"/>
            </a:br>
            <a:r>
              <a:rPr lang="en-GB" sz="2000" dirty="0"/>
              <a:t>strong reflection at TR at low </a:t>
            </a:r>
            <a:br>
              <a:rPr lang="en-GB" sz="2000" dirty="0"/>
            </a:br>
            <a:r>
              <a:rPr lang="en-GB" sz="2000" dirty="0"/>
              <a:t>frequencies.</a:t>
            </a:r>
          </a:p>
          <a:p>
            <a:r>
              <a:rPr lang="en-GB" sz="2000" dirty="0"/>
              <a:t>Less at high frequencies, but these</a:t>
            </a:r>
            <a:br>
              <a:rPr lang="en-GB" sz="2000" dirty="0"/>
            </a:br>
            <a:r>
              <a:rPr lang="en-GB" sz="2000" dirty="0"/>
              <a:t>are shown to steepen into shocks.</a:t>
            </a:r>
          </a:p>
          <a:p>
            <a:r>
              <a:rPr lang="en-GB" sz="2000" dirty="0"/>
              <a:t>70/80s </a:t>
            </a:r>
            <a:r>
              <a:rPr lang="en-GB" sz="2000" dirty="0" err="1"/>
              <a:t>Hollweg</a:t>
            </a:r>
            <a:r>
              <a:rPr lang="en-GB" sz="2000" dirty="0"/>
              <a:t>, </a:t>
            </a:r>
            <a:r>
              <a:rPr lang="en-GB" sz="2000" dirty="0" err="1"/>
              <a:t>Musielak</a:t>
            </a:r>
            <a:r>
              <a:rPr lang="en-GB" sz="2000" dirty="0"/>
              <a:t>, more </a:t>
            </a:r>
            <a:br>
              <a:rPr lang="en-GB" sz="2000" dirty="0"/>
            </a:br>
            <a:r>
              <a:rPr lang="en-GB" sz="2000" dirty="0"/>
              <a:t>recently Soler et al. and </a:t>
            </a:r>
            <a:r>
              <a:rPr lang="en-GB" sz="2000" dirty="0" err="1"/>
              <a:t>Tasp</a:t>
            </a:r>
            <a:r>
              <a:rPr lang="en-GB" sz="2000" dirty="0"/>
              <a:t> and </a:t>
            </a:r>
            <a:r>
              <a:rPr lang="en-GB" sz="2000" dirty="0" err="1"/>
              <a:t>Kopolova</a:t>
            </a:r>
            <a:r>
              <a:rPr lang="en-GB" sz="2000" dirty="0"/>
              <a:t>. </a:t>
            </a:r>
          </a:p>
          <a:p>
            <a:r>
              <a:rPr lang="en-GB" sz="2000" dirty="0"/>
              <a:t>Uniform field lines or thin flux tube </a:t>
            </a:r>
            <a:br>
              <a:rPr lang="en-GB" sz="2000" dirty="0"/>
            </a:br>
            <a:r>
              <a:rPr lang="en-GB" sz="2000" dirty="0"/>
              <a:t>approximation used (uniform field with decreasing density).</a:t>
            </a:r>
          </a:p>
          <a:p>
            <a:r>
              <a:rPr lang="en-GB" sz="2000" dirty="0"/>
              <a:t>At the time this simple picture of the solar atmosphere was all that was known.  </a:t>
            </a: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D9A9C4C5-EFBB-45E0-AE8F-40993B1C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81" y="1607687"/>
            <a:ext cx="6705600" cy="4254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49927-48DF-4330-9367-0239C809652B}"/>
              </a:ext>
            </a:extLst>
          </p:cNvPr>
          <p:cNvSpPr txBox="1"/>
          <p:nvPr/>
        </p:nvSpPr>
        <p:spPr>
          <a:xfrm>
            <a:off x="11003726" y="5858549"/>
            <a:ext cx="1188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4"/>
              </a:rPr>
              <a:t>Lang, Tufts Uni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9555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3187</Words>
  <Application>Microsoft Office PowerPoint</Application>
  <PresentationFormat>Widescreen</PresentationFormat>
  <Paragraphs>320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PowerPoint Presentation</vt:lpstr>
      <vt:lpstr>Introduction to MHD Waves</vt:lpstr>
      <vt:lpstr>Lorentz Force</vt:lpstr>
      <vt:lpstr>Alfvén Waves</vt:lpstr>
      <vt:lpstr>Propagation of MHD Waves</vt:lpstr>
      <vt:lpstr>But… </vt:lpstr>
      <vt:lpstr>Implications of Alfvén Waves</vt:lpstr>
      <vt:lpstr>Observations of Alfvén Waves</vt:lpstr>
      <vt:lpstr>Alfvén Wave Reflection</vt:lpstr>
      <vt:lpstr>Divergent Field Lines</vt:lpstr>
      <vt:lpstr>Aims &amp; Method</vt:lpstr>
      <vt:lpstr>Klein-Gordon Equations for Alfvén Waves</vt:lpstr>
      <vt:lpstr>Hollweg’s 2-layer Model – Case I</vt:lpstr>
      <vt:lpstr>Reflection</vt:lpstr>
      <vt:lpstr>Low Frequency  Wave Parameters</vt:lpstr>
      <vt:lpstr>Intermediate  Frequency  Wave Parameters</vt:lpstr>
      <vt:lpstr>High Frequency  Wave Parameters</vt:lpstr>
      <vt:lpstr>Poynting Flux</vt:lpstr>
      <vt:lpstr>Current/Future</vt:lpstr>
      <vt:lpstr>PowerPoint Presentation</vt:lpstr>
      <vt:lpstr>The cut-off frequencies</vt:lpstr>
      <vt:lpstr>Degenerate cases correspond to 100% reflection at low frequencies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Davies [eed]</dc:creator>
  <cp:lastModifiedBy>Tahlina Borradaile</cp:lastModifiedBy>
  <cp:revision>50</cp:revision>
  <dcterms:created xsi:type="dcterms:W3CDTF">2020-05-18T14:38:34Z</dcterms:created>
  <dcterms:modified xsi:type="dcterms:W3CDTF">2023-06-29T19:22:29Z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2022-03-25T16:23:49Z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731bbc60-2158-4f76-8a86-adf63d742707</vt:lpwstr>
  </property>
  <property fmtid="{D5CDD505-2E9C-101B-9397-08002B2CF9AE}" pid="8" name="MSIP_Label_f2dfecbd-fc97-4e8a-a9cd-19ed496c406e_ContentBits">
    <vt:lpwstr>0</vt:lpwstr>
  </property>
</Properties>
</file>